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57" r:id="rId6"/>
    <p:sldId id="311" r:id="rId7"/>
    <p:sldId id="312" r:id="rId8"/>
    <p:sldId id="258" r:id="rId9"/>
    <p:sldId id="313"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91" r:id="rId25"/>
    <p:sldId id="315" r:id="rId26"/>
    <p:sldId id="316" r:id="rId27"/>
    <p:sldId id="317" r:id="rId28"/>
    <p:sldId id="318" r:id="rId29"/>
    <p:sldId id="290" r:id="rId30"/>
    <p:sldId id="286" r:id="rId31"/>
    <p:sldId id="287" r:id="rId32"/>
    <p:sldId id="288" r:id="rId33"/>
    <p:sldId id="292" r:id="rId34"/>
    <p:sldId id="293"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E56ADA-4BC1-403A-A603-71D5DBB1BC43}">
          <p14:sldIdLst>
            <p14:sldId id="256"/>
            <p14:sldId id="257"/>
          </p14:sldIdLst>
        </p14:section>
        <p14:section name="Jeopardy" id="{985BAA3C-5E68-4033-B27D-1BADA68F2D5E}">
          <p14:sldIdLst>
            <p14:sldId id="311"/>
            <p14:sldId id="312"/>
            <p14:sldId id="258"/>
            <p14:sldId id="313"/>
            <p14:sldId id="260"/>
            <p14:sldId id="261"/>
            <p14:sldId id="262"/>
            <p14:sldId id="263"/>
            <p14:sldId id="264"/>
            <p14:sldId id="265"/>
            <p14:sldId id="266"/>
            <p14:sldId id="267"/>
            <p14:sldId id="268"/>
            <p14:sldId id="269"/>
            <p14:sldId id="270"/>
            <p14:sldId id="271"/>
            <p14:sldId id="272"/>
            <p14:sldId id="273"/>
            <p14:sldId id="291"/>
            <p14:sldId id="315"/>
            <p14:sldId id="316"/>
            <p14:sldId id="317"/>
            <p14:sldId id="318"/>
            <p14:sldId id="290"/>
            <p14:sldId id="286"/>
            <p14:sldId id="287"/>
            <p14:sldId id="288"/>
            <p14:sldId id="292"/>
            <p14:sldId id="293"/>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E6873A"/>
    <a:srgbClr val="E4B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6229D-71BD-41B3-A6F4-DFD262DD543D}" v="55" dt="2024-02-15T01:03:32.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D2C36-BECC-4A53-8076-FB84807E5C0F}"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075DA-346E-4B2D-A26F-0F8C57A4B864}" type="slidenum">
              <a:rPr lang="en-US" smtClean="0"/>
              <a:t>‹#›</a:t>
            </a:fld>
            <a:endParaRPr lang="en-US"/>
          </a:p>
        </p:txBody>
      </p:sp>
    </p:spTree>
    <p:extLst>
      <p:ext uri="{BB962C8B-B14F-4D97-AF65-F5344CB8AC3E}">
        <p14:creationId xmlns:p14="http://schemas.microsoft.com/office/powerpoint/2010/main" val="269830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736A3-CC0B-01B4-316F-80720ACBC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68F3A-73BC-ABDF-AC9F-3F7DDE5FC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BA3A6-DB3A-55D0-8AD6-FDC0DE431F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05321A-5A87-4741-9609-FB95781E9E1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DA1ED-8D21-1848-ACAF-5E725FB409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54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7FF52-88AF-5EFA-5ED4-1D512C69E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A164C-6E3D-4FE0-91A6-621462D1C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25712-3C2E-B6CF-D0DD-34E7B75BE1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3E52B0-8609-D80C-3C57-4FF48D1937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DA1ED-8D21-1848-ACAF-5E725FB409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0323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C35F1AAD-3F6E-40CE-B3D6-BC45D5378811}"/>
              </a:ext>
            </a:extLst>
          </p:cNvPr>
          <p:cNvSpPr/>
          <p:nvPr userDrawn="1"/>
        </p:nvSpPr>
        <p:spPr>
          <a:xfrm>
            <a:off x="1335997" y="5362938"/>
            <a:ext cx="9520006" cy="1495062"/>
          </a:xfrm>
          <a:prstGeom prst="triangle">
            <a:avLst>
              <a:gd name="adj" fmla="val 5002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CDE0CD87-DDF6-423E-8149-7187254B20B2}"/>
              </a:ext>
            </a:extLst>
          </p:cNvPr>
          <p:cNvSpPr/>
          <p:nvPr userDrawn="1"/>
        </p:nvSpPr>
        <p:spPr>
          <a:xfrm>
            <a:off x="0" y="6061166"/>
            <a:ext cx="5773782" cy="7968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A0CD4A5-91FC-4CC4-9F23-93F165CABE82}"/>
              </a:ext>
            </a:extLst>
          </p:cNvPr>
          <p:cNvSpPr/>
          <p:nvPr userDrawn="1"/>
        </p:nvSpPr>
        <p:spPr>
          <a:xfrm>
            <a:off x="1770661" y="6345283"/>
            <a:ext cx="1349468" cy="512717"/>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7A8B3FC2-F066-48FB-8EC2-F50686AD1124}"/>
              </a:ext>
            </a:extLst>
          </p:cNvPr>
          <p:cNvSpPr/>
          <p:nvPr userDrawn="1"/>
        </p:nvSpPr>
        <p:spPr>
          <a:xfrm>
            <a:off x="2605177" y="6604618"/>
            <a:ext cx="646754" cy="253382"/>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E5D0804B-B4A7-44F8-916D-B3FF06E831EF}"/>
              </a:ext>
            </a:extLst>
          </p:cNvPr>
          <p:cNvSpPr/>
          <p:nvPr userDrawn="1"/>
        </p:nvSpPr>
        <p:spPr>
          <a:xfrm>
            <a:off x="0" y="6345283"/>
            <a:ext cx="2415910" cy="512717"/>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2E23EAFA-74D9-487B-BAAD-23D274DF12F5}"/>
              </a:ext>
            </a:extLst>
          </p:cNvPr>
          <p:cNvSpPr/>
          <p:nvPr userDrawn="1"/>
        </p:nvSpPr>
        <p:spPr>
          <a:xfrm flipH="1">
            <a:off x="6418218" y="6061166"/>
            <a:ext cx="5773782" cy="7968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88FDE7C4-5A63-4495-AD39-22707BC79C23}"/>
              </a:ext>
            </a:extLst>
          </p:cNvPr>
          <p:cNvSpPr/>
          <p:nvPr userDrawn="1"/>
        </p:nvSpPr>
        <p:spPr>
          <a:xfrm flipH="1">
            <a:off x="8983967" y="6345283"/>
            <a:ext cx="1349468" cy="512717"/>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F9805727-4C22-4939-88B7-F8ACF33AEB3D}"/>
              </a:ext>
            </a:extLst>
          </p:cNvPr>
          <p:cNvSpPr/>
          <p:nvPr userDrawn="1"/>
        </p:nvSpPr>
        <p:spPr>
          <a:xfrm flipH="1">
            <a:off x="8852165" y="6604618"/>
            <a:ext cx="646754" cy="253382"/>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14EE6C74-7625-48E7-9DF8-7DEA8842C50F}"/>
              </a:ext>
            </a:extLst>
          </p:cNvPr>
          <p:cNvSpPr/>
          <p:nvPr userDrawn="1"/>
        </p:nvSpPr>
        <p:spPr>
          <a:xfrm flipH="1">
            <a:off x="9776090" y="6345283"/>
            <a:ext cx="2415910" cy="512717"/>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499F6-1122-420F-A7D2-908F7125B184}"/>
              </a:ext>
            </a:extLst>
          </p:cNvPr>
          <p:cNvSpPr>
            <a:spLocks noGrp="1"/>
          </p:cNvSpPr>
          <p:nvPr userDrawn="1">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35F085-C1AF-4FC9-9DD0-39BDA5A9948C}"/>
              </a:ext>
            </a:extLst>
          </p:cNvPr>
          <p:cNvSpPr>
            <a:spLocks noGrp="1"/>
          </p:cNvSpPr>
          <p:nvPr userDrawn="1">
            <p:ph type="subTitle" idx="1"/>
          </p:nvPr>
        </p:nvSpPr>
        <p:spPr>
          <a:xfrm>
            <a:off x="1524000" y="3602038"/>
            <a:ext cx="9144000" cy="1655762"/>
          </a:xfrm>
        </p:spPr>
        <p:txBody>
          <a:bodyPr/>
          <a:lstStyle>
            <a:lvl1pPr marL="0" indent="0" algn="ctr">
              <a:buNone/>
              <a:defRPr sz="2400">
                <a:solidFill>
                  <a:schemeClr val="tx2"/>
                </a:solidFill>
                <a:latin typeface="Roboto Medium" panose="02000000000000000000" pitchFamily="2" charset="0"/>
                <a:ea typeface="Roboto Medium" panose="02000000000000000000" pitchFamily="2" charset="0"/>
                <a:cs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D9A6CD-32B7-46EB-82D8-0E995B6AFC20}"/>
              </a:ext>
            </a:extLst>
          </p:cNvPr>
          <p:cNvSpPr>
            <a:spLocks noGrp="1"/>
          </p:cNvSpPr>
          <p:nvPr userDrawn="1">
            <p:ph type="dt" sz="half" idx="10"/>
          </p:nvPr>
        </p:nvSpPr>
        <p:spPr>
          <a:xfrm>
            <a:off x="74023" y="6194651"/>
            <a:ext cx="2743200" cy="365125"/>
          </a:xfrm>
        </p:spPr>
        <p:txBody>
          <a:bodyPr/>
          <a:lstStyle/>
          <a:p>
            <a:fld id="{99C999D9-0FF1-43E0-9D81-D2F58C90D10C}" type="datetimeFigureOut">
              <a:rPr lang="en-US" smtClean="0"/>
              <a:t>2/15/2024</a:t>
            </a:fld>
            <a:endParaRPr lang="en-US"/>
          </a:p>
        </p:txBody>
      </p:sp>
      <p:sp>
        <p:nvSpPr>
          <p:cNvPr id="5" name="Footer Placeholder 4">
            <a:extLst>
              <a:ext uri="{FF2B5EF4-FFF2-40B4-BE49-F238E27FC236}">
                <a16:creationId xmlns:a16="http://schemas.microsoft.com/office/drawing/2014/main" id="{F6B0F24A-6F09-43D7-A1E5-EB413CA98385}"/>
              </a:ext>
            </a:extLst>
          </p:cNvPr>
          <p:cNvSpPr>
            <a:spLocks noGrp="1"/>
          </p:cNvSpPr>
          <p:nvPr userDrawn="1">
            <p:ph type="ftr" sz="quarter" idx="11"/>
          </p:nvPr>
        </p:nvSpPr>
        <p:spPr>
          <a:xfrm>
            <a:off x="74023" y="5781135"/>
            <a:ext cx="4114800" cy="365125"/>
          </a:xfrm>
        </p:spPr>
        <p:txBody>
          <a:bodyPr/>
          <a:lstStyle/>
          <a:p>
            <a:endParaRPr lang="en-US"/>
          </a:p>
        </p:txBody>
      </p:sp>
      <p:sp>
        <p:nvSpPr>
          <p:cNvPr id="6" name="Slide Number Placeholder 5">
            <a:extLst>
              <a:ext uri="{FF2B5EF4-FFF2-40B4-BE49-F238E27FC236}">
                <a16:creationId xmlns:a16="http://schemas.microsoft.com/office/drawing/2014/main" id="{85A1CC30-2853-4DE7-A147-91D2F37F4A60}"/>
              </a:ext>
            </a:extLst>
          </p:cNvPr>
          <p:cNvSpPr>
            <a:spLocks noGrp="1"/>
          </p:cNvSpPr>
          <p:nvPr userDrawn="1">
            <p:ph type="sldNum" sz="quarter" idx="12"/>
          </p:nvPr>
        </p:nvSpPr>
        <p:spPr>
          <a:xfrm>
            <a:off x="7924800" y="-21253"/>
            <a:ext cx="2743200" cy="365125"/>
          </a:xfrm>
        </p:spPr>
        <p:txBody>
          <a:bodyPr/>
          <a:lstStyle>
            <a:lvl1pPr>
              <a:defRPr>
                <a:solidFill>
                  <a:schemeClr val="bg1"/>
                </a:solidFill>
              </a:defRPr>
            </a:lvl1pPr>
          </a:lstStyle>
          <a:p>
            <a:fld id="{4802046D-FDB0-4F57-81E6-63C34C668F6D}" type="slidenum">
              <a:rPr lang="en-US" smtClean="0"/>
              <a:pPr/>
              <a:t>‹#›</a:t>
            </a:fld>
            <a:endParaRPr lang="en-US"/>
          </a:p>
        </p:txBody>
      </p:sp>
      <p:pic>
        <p:nvPicPr>
          <p:cNvPr id="17" name="Picture 16">
            <a:extLst>
              <a:ext uri="{FF2B5EF4-FFF2-40B4-BE49-F238E27FC236}">
                <a16:creationId xmlns:a16="http://schemas.microsoft.com/office/drawing/2014/main" id="{B83F1D9F-0830-414B-8D56-77595B139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921" y="5714055"/>
            <a:ext cx="1190159" cy="961192"/>
          </a:xfrm>
          <a:prstGeom prst="rect">
            <a:avLst/>
          </a:prstGeom>
        </p:spPr>
      </p:pic>
    </p:spTree>
    <p:extLst>
      <p:ext uri="{BB962C8B-B14F-4D97-AF65-F5344CB8AC3E}">
        <p14:creationId xmlns:p14="http://schemas.microsoft.com/office/powerpoint/2010/main" val="113618303"/>
      </p:ext>
    </p:extLst>
  </p:cSld>
  <p:clrMapOvr>
    <a:masterClrMapping/>
  </p:clrMapOvr>
  <p:extLst>
    <p:ext uri="{DCECCB84-F9BA-43D5-87BE-67443E8EF086}">
      <p15:sldGuideLst xmlns:p15="http://schemas.microsoft.com/office/powerpoint/2012/main">
        <p15:guide id="1" orient="horz" pos="4128" userDrawn="1">
          <p15:clr>
            <a:srgbClr val="FBAE40"/>
          </p15:clr>
        </p15:guide>
        <p15:guide id="2" pos="5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a:xfrm>
            <a:off x="8610600" y="-33452"/>
            <a:ext cx="2743200" cy="365125"/>
          </a:xfrm>
        </p:spPr>
        <p:txBody>
          <a:bodyPr/>
          <a:lstStyle/>
          <a:p>
            <a:fld id="{4802046D-FDB0-4F57-81E6-63C34C668F6D}" type="slidenum">
              <a:rPr lang="en-US" smtClean="0"/>
              <a:t>‹#›</a:t>
            </a:fld>
            <a:endParaRPr lang="en-US"/>
          </a:p>
        </p:txBody>
      </p:sp>
      <p:sp>
        <p:nvSpPr>
          <p:cNvPr id="20" name="Picture Placeholder 19">
            <a:extLst>
              <a:ext uri="{FF2B5EF4-FFF2-40B4-BE49-F238E27FC236}">
                <a16:creationId xmlns:a16="http://schemas.microsoft.com/office/drawing/2014/main" id="{93D520F9-44B1-43AB-80D1-28CEC66D264C}"/>
              </a:ext>
            </a:extLst>
          </p:cNvPr>
          <p:cNvSpPr>
            <a:spLocks noGrp="1"/>
          </p:cNvSpPr>
          <p:nvPr>
            <p:ph type="pic" sz="quarter" idx="13" hasCustomPrompt="1"/>
          </p:nvPr>
        </p:nvSpPr>
        <p:spPr>
          <a:xfrm>
            <a:off x="628649" y="1143000"/>
            <a:ext cx="9704785" cy="4819650"/>
          </a:xfrm>
        </p:spPr>
        <p:txBody>
          <a:bodyPr anchor="ctr"/>
          <a:lstStyle>
            <a:lvl1pPr marL="0" indent="0" algn="ctr">
              <a:buNone/>
              <a:defRPr/>
            </a:lvl1pPr>
          </a:lstStyle>
          <a:p>
            <a:r>
              <a:rPr lang="en-US"/>
              <a:t>Insert featured photo here</a:t>
            </a:r>
          </a:p>
        </p:txBody>
      </p:sp>
      <p:sp>
        <p:nvSpPr>
          <p:cNvPr id="22" name="Text Placeholder 21">
            <a:extLst>
              <a:ext uri="{FF2B5EF4-FFF2-40B4-BE49-F238E27FC236}">
                <a16:creationId xmlns:a16="http://schemas.microsoft.com/office/drawing/2014/main" id="{0964A613-778D-488E-BC4C-03FB693E3A07}"/>
              </a:ext>
            </a:extLst>
          </p:cNvPr>
          <p:cNvSpPr>
            <a:spLocks noGrp="1"/>
          </p:cNvSpPr>
          <p:nvPr>
            <p:ph type="body" sz="quarter" idx="14"/>
          </p:nvPr>
        </p:nvSpPr>
        <p:spPr>
          <a:xfrm>
            <a:off x="628650" y="331788"/>
            <a:ext cx="9704388" cy="768350"/>
          </a:xfrm>
        </p:spPr>
        <p:txBody>
          <a:bodyPr>
            <a:normAutofit/>
          </a:bodyPr>
          <a:lstStyle>
            <a:lvl1pPr marL="0" indent="0" algn="r">
              <a:buNone/>
              <a:defRPr sz="4400">
                <a:solidFill>
                  <a:schemeClr val="tx1"/>
                </a:solidFill>
                <a:latin typeface="+mj-lt"/>
              </a:defRPr>
            </a:lvl1pPr>
            <a:lvl3pPr marL="914400" indent="0">
              <a:buNone/>
              <a:defRPr/>
            </a:lvl3pPr>
          </a:lstStyle>
          <a:p>
            <a:pPr lvl="0"/>
            <a:r>
              <a:rPr lang="en-US"/>
              <a:t>Click to edit Master text styles</a:t>
            </a:r>
          </a:p>
        </p:txBody>
      </p:sp>
      <p:sp>
        <p:nvSpPr>
          <p:cNvPr id="24" name="Text Placeholder 23">
            <a:extLst>
              <a:ext uri="{FF2B5EF4-FFF2-40B4-BE49-F238E27FC236}">
                <a16:creationId xmlns:a16="http://schemas.microsoft.com/office/drawing/2014/main" id="{C930083E-0E6B-4A18-8538-357A539411DA}"/>
              </a:ext>
            </a:extLst>
          </p:cNvPr>
          <p:cNvSpPr>
            <a:spLocks noGrp="1"/>
          </p:cNvSpPr>
          <p:nvPr>
            <p:ph type="body" sz="quarter" idx="15" hasCustomPrompt="1"/>
          </p:nvPr>
        </p:nvSpPr>
        <p:spPr>
          <a:xfrm>
            <a:off x="10552655" y="1143000"/>
            <a:ext cx="1420812" cy="4384675"/>
          </a:xfrm>
        </p:spPr>
        <p:txBody>
          <a:bodyPr anchor="ctr">
            <a:normAutofit/>
          </a:bodyPr>
          <a:lstStyle>
            <a:lvl1pPr marL="0" indent="0" algn="ctr">
              <a:buNone/>
              <a:defRPr sz="1600"/>
            </a:lvl1pPr>
          </a:lstStyle>
          <a:p>
            <a:pPr lvl="0"/>
            <a:r>
              <a:rPr lang="en-US"/>
              <a:t>Photo description or delete this section.</a:t>
            </a:r>
          </a:p>
        </p:txBody>
      </p:sp>
      <p:grpSp>
        <p:nvGrpSpPr>
          <p:cNvPr id="42" name="Group 41">
            <a:extLst>
              <a:ext uri="{FF2B5EF4-FFF2-40B4-BE49-F238E27FC236}">
                <a16:creationId xmlns:a16="http://schemas.microsoft.com/office/drawing/2014/main" id="{D69734EC-41D3-41F6-86F4-E6C30E0ADECF}"/>
              </a:ext>
            </a:extLst>
          </p:cNvPr>
          <p:cNvGrpSpPr/>
          <p:nvPr userDrawn="1"/>
        </p:nvGrpSpPr>
        <p:grpSpPr>
          <a:xfrm>
            <a:off x="6252357" y="5704469"/>
            <a:ext cx="5905845" cy="1163847"/>
            <a:chOff x="6252357" y="5704469"/>
            <a:chExt cx="5905845" cy="1163847"/>
          </a:xfrm>
        </p:grpSpPr>
        <p:sp>
          <p:nvSpPr>
            <p:cNvPr id="43" name="Isosceles Triangle 42">
              <a:extLst>
                <a:ext uri="{FF2B5EF4-FFF2-40B4-BE49-F238E27FC236}">
                  <a16:creationId xmlns:a16="http://schemas.microsoft.com/office/drawing/2014/main" id="{CE012E41-4D82-49F2-8DA3-5A313B140ADD}"/>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1D404BE6-371A-4DBA-9B78-62CE3104700D}"/>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2AE04AD0-47F9-44FA-A72E-7C3BDB805656}"/>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EC799886-AD9F-4049-B6CB-0C52244F490E}"/>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4C604B9-15B3-4477-839F-A2F271083504}"/>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8118B5E9-A244-4A99-9B61-4AE8B4A8D0AB}"/>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9E71377F-B7BC-4996-A072-92D62DE4FC03}"/>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9D1AA8B-81CC-47E6-A062-3950F721B2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079067955"/>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page Section outlin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FBC70F-4B3A-4220-9A65-858DD50F0660}"/>
              </a:ext>
            </a:extLst>
          </p:cNvPr>
          <p:cNvSpPr/>
          <p:nvPr userDrawn="1"/>
        </p:nvSpPr>
        <p:spPr>
          <a:xfrm>
            <a:off x="0" y="0"/>
            <a:ext cx="6113037" cy="6870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07AE2C-0E65-4E3F-8939-123B5E07BA6D}"/>
              </a:ext>
            </a:extLst>
          </p:cNvPr>
          <p:cNvSpPr/>
          <p:nvPr userDrawn="1"/>
        </p:nvSpPr>
        <p:spPr>
          <a:xfrm>
            <a:off x="6113037" y="0"/>
            <a:ext cx="6078963" cy="33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lvl1pPr>
              <a:defRPr>
                <a:solidFill>
                  <a:schemeClr val="tx1"/>
                </a:solidFill>
              </a:defRPr>
            </a:lvl1pPr>
          </a:lstStyle>
          <a:p>
            <a:fld id="{4802046D-FDB0-4F57-81E6-63C34C668F6D}" type="slidenum">
              <a:rPr lang="en-US" smtClean="0"/>
              <a:pPr/>
              <a:t>‹#›</a:t>
            </a:fld>
            <a:endParaRPr lang="en-US"/>
          </a:p>
        </p:txBody>
      </p:sp>
      <p:sp>
        <p:nvSpPr>
          <p:cNvPr id="15" name="Text Placeholder 14">
            <a:extLst>
              <a:ext uri="{FF2B5EF4-FFF2-40B4-BE49-F238E27FC236}">
                <a16:creationId xmlns:a16="http://schemas.microsoft.com/office/drawing/2014/main" id="{164D39A3-5985-4C40-B3E3-AA6FF161E61A}"/>
              </a:ext>
            </a:extLst>
          </p:cNvPr>
          <p:cNvSpPr>
            <a:spLocks noGrp="1"/>
          </p:cNvSpPr>
          <p:nvPr>
            <p:ph type="body" sz="quarter" idx="13" hasCustomPrompt="1"/>
          </p:nvPr>
        </p:nvSpPr>
        <p:spPr>
          <a:xfrm>
            <a:off x="278393" y="2507457"/>
            <a:ext cx="5556250" cy="1843087"/>
          </a:xfrm>
        </p:spPr>
        <p:txBody>
          <a:bodyPr anchor="ctr">
            <a:normAutofit/>
          </a:bodyPr>
          <a:lstStyle>
            <a:lvl1pPr marL="0" indent="0" algn="ctr">
              <a:buNone/>
              <a:defRPr sz="4400">
                <a:solidFill>
                  <a:schemeClr val="bg1"/>
                </a:solidFill>
                <a:latin typeface="+mj-lt"/>
              </a:defRPr>
            </a:lvl1pPr>
          </a:lstStyle>
          <a:p>
            <a:pPr lvl="0"/>
            <a:r>
              <a:rPr lang="en-US">
                <a:latin typeface="+mj-lt"/>
              </a:rPr>
              <a:t>Insert Title Content</a:t>
            </a:r>
            <a:endParaRPr lang="en-US"/>
          </a:p>
        </p:txBody>
      </p:sp>
      <p:sp>
        <p:nvSpPr>
          <p:cNvPr id="17" name="Content Placeholder 16">
            <a:extLst>
              <a:ext uri="{FF2B5EF4-FFF2-40B4-BE49-F238E27FC236}">
                <a16:creationId xmlns:a16="http://schemas.microsoft.com/office/drawing/2014/main" id="{DE03DEAB-E4A3-4A37-9B86-5844D22C75CA}"/>
              </a:ext>
            </a:extLst>
          </p:cNvPr>
          <p:cNvSpPr>
            <a:spLocks noGrp="1"/>
          </p:cNvSpPr>
          <p:nvPr>
            <p:ph sz="quarter" idx="14" hasCustomPrompt="1"/>
          </p:nvPr>
        </p:nvSpPr>
        <p:spPr>
          <a:xfrm>
            <a:off x="6996113" y="1136650"/>
            <a:ext cx="4586287" cy="4584700"/>
          </a:xfrm>
        </p:spPr>
        <p:txBody>
          <a:bodyPr anchor="ctr"/>
          <a:lstStyle>
            <a:lvl1pPr algn="l">
              <a:defRPr/>
            </a:lvl1pPr>
            <a:lvl2pPr algn="l">
              <a:defRPr/>
            </a:lvl2pPr>
            <a:lvl3pPr algn="l">
              <a:defRPr/>
            </a:lvl3pPr>
            <a:lvl4pPr algn="l">
              <a:defRPr/>
            </a:lvl4pPr>
            <a:lvl5pPr algn="l">
              <a:defRPr/>
            </a:lvl5pPr>
          </a:lstStyle>
          <a:p>
            <a:pPr lvl="0"/>
            <a:r>
              <a:rPr lang="en-US"/>
              <a:t>Add Text or other content</a:t>
            </a:r>
          </a:p>
          <a:p>
            <a:pPr lvl="1"/>
            <a:r>
              <a:rPr lang="en-US"/>
              <a:t>Second level</a:t>
            </a:r>
          </a:p>
          <a:p>
            <a:pPr lvl="2"/>
            <a:r>
              <a:rPr lang="en-US"/>
              <a:t>Third level</a:t>
            </a:r>
          </a:p>
          <a:p>
            <a:pPr lvl="3"/>
            <a:r>
              <a:rPr lang="en-US"/>
              <a:t>Fourth level</a:t>
            </a:r>
          </a:p>
          <a:p>
            <a:pPr lvl="4"/>
            <a:r>
              <a:rPr lang="en-US"/>
              <a:t>Fifth level</a:t>
            </a:r>
          </a:p>
        </p:txBody>
      </p:sp>
      <p:grpSp>
        <p:nvGrpSpPr>
          <p:cNvPr id="29" name="Group 28">
            <a:extLst>
              <a:ext uri="{FF2B5EF4-FFF2-40B4-BE49-F238E27FC236}">
                <a16:creationId xmlns:a16="http://schemas.microsoft.com/office/drawing/2014/main" id="{DCAB96BE-C998-441B-B251-3EA31153A0AF}"/>
              </a:ext>
            </a:extLst>
          </p:cNvPr>
          <p:cNvGrpSpPr/>
          <p:nvPr userDrawn="1"/>
        </p:nvGrpSpPr>
        <p:grpSpPr>
          <a:xfrm>
            <a:off x="6252357" y="5704469"/>
            <a:ext cx="5905845" cy="1163847"/>
            <a:chOff x="6252357" y="5704469"/>
            <a:chExt cx="5905845" cy="1163847"/>
          </a:xfrm>
        </p:grpSpPr>
        <p:sp>
          <p:nvSpPr>
            <p:cNvPr id="30" name="Isosceles Triangle 29">
              <a:extLst>
                <a:ext uri="{FF2B5EF4-FFF2-40B4-BE49-F238E27FC236}">
                  <a16:creationId xmlns:a16="http://schemas.microsoft.com/office/drawing/2014/main" id="{4016BC3C-DCB7-4172-AEF5-4D19ACAD4A42}"/>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164CC45-0B49-4D6C-8F52-86379C0406B5}"/>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CD9CC38C-CF0E-434E-BF08-E4C9A9D39579}"/>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EB7D8A8-9D7A-4564-A0F0-0A7991807A82}"/>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70419105-7849-4E1B-BE4D-87BC314CAEFB}"/>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CD0B08B-10AE-4D33-8562-5ECAF017158C}"/>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D8CCBCD3-60DA-4B1A-8444-3AA4BA51CF38}"/>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12A8FF5F-3C4D-4328-B1D6-282BDE103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19027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ingle Statistic">
    <p:bg>
      <p:bgPr>
        <a:solidFill>
          <a:schemeClr val="accent4"/>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5E91085-50AF-478B-9638-11F706970341}"/>
              </a:ext>
            </a:extLst>
          </p:cNvPr>
          <p:cNvSpPr/>
          <p:nvPr userDrawn="1"/>
        </p:nvSpPr>
        <p:spPr>
          <a:xfrm>
            <a:off x="-8709" y="3405051"/>
            <a:ext cx="5599612" cy="3466012"/>
          </a:xfrm>
          <a:custGeom>
            <a:avLst/>
            <a:gdLst>
              <a:gd name="connsiteX0" fmla="*/ 2046515 w 5599612"/>
              <a:gd name="connsiteY0" fmla="*/ 0 h 3466012"/>
              <a:gd name="connsiteX1" fmla="*/ 0 w 5599612"/>
              <a:gd name="connsiteY1" fmla="*/ 1759132 h 3466012"/>
              <a:gd name="connsiteX2" fmla="*/ 8709 w 5599612"/>
              <a:gd name="connsiteY2" fmla="*/ 3457303 h 3466012"/>
              <a:gd name="connsiteX3" fmla="*/ 5599612 w 5599612"/>
              <a:gd name="connsiteY3" fmla="*/ 3466012 h 3466012"/>
              <a:gd name="connsiteX4" fmla="*/ 5529943 w 5599612"/>
              <a:gd name="connsiteY4" fmla="*/ 2952206 h 3466012"/>
              <a:gd name="connsiteX5" fmla="*/ 2046515 w 5599612"/>
              <a:gd name="connsiteY5" fmla="*/ 0 h 34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9612" h="3466012">
                <a:moveTo>
                  <a:pt x="2046515" y="0"/>
                </a:moveTo>
                <a:lnTo>
                  <a:pt x="0" y="1759132"/>
                </a:lnTo>
                <a:lnTo>
                  <a:pt x="8709" y="3457303"/>
                </a:lnTo>
                <a:lnTo>
                  <a:pt x="5599612" y="3466012"/>
                </a:lnTo>
                <a:lnTo>
                  <a:pt x="5529943" y="2952206"/>
                </a:lnTo>
                <a:lnTo>
                  <a:pt x="20465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A31A774-8BEF-4097-9224-ADE6535EBF35}"/>
              </a:ext>
            </a:extLst>
          </p:cNvPr>
          <p:cNvSpPr/>
          <p:nvPr userDrawn="1"/>
        </p:nvSpPr>
        <p:spPr>
          <a:xfrm flipH="1">
            <a:off x="3859256" y="5553591"/>
            <a:ext cx="8305800" cy="131989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D9569D-685D-45DC-97D9-F14BFAE9AF71}"/>
              </a:ext>
            </a:extLst>
          </p:cNvPr>
          <p:cNvSpPr/>
          <p:nvPr userDrawn="1"/>
        </p:nvSpPr>
        <p:spPr>
          <a:xfrm>
            <a:off x="5201673" y="5160155"/>
            <a:ext cx="6996226" cy="1740319"/>
          </a:xfrm>
          <a:custGeom>
            <a:avLst/>
            <a:gdLst>
              <a:gd name="connsiteX0" fmla="*/ 6114197 w 7028597"/>
              <a:gd name="connsiteY0" fmla="*/ 0 h 1596788"/>
              <a:gd name="connsiteX1" fmla="*/ 0 w 7028597"/>
              <a:gd name="connsiteY1" fmla="*/ 1596788 h 1596788"/>
              <a:gd name="connsiteX2" fmla="*/ 7028597 w 7028597"/>
              <a:gd name="connsiteY2" fmla="*/ 1542197 h 1596788"/>
              <a:gd name="connsiteX3" fmla="*/ 7014950 w 7028597"/>
              <a:gd name="connsiteY3" fmla="*/ 423081 h 1596788"/>
              <a:gd name="connsiteX4" fmla="*/ 6114197 w 7028597"/>
              <a:gd name="connsiteY4" fmla="*/ 0 h 1596788"/>
              <a:gd name="connsiteX0" fmla="*/ 6114197 w 7017931"/>
              <a:gd name="connsiteY0" fmla="*/ 0 h 1596788"/>
              <a:gd name="connsiteX1" fmla="*/ 0 w 7017931"/>
              <a:gd name="connsiteY1" fmla="*/ 1596788 h 1596788"/>
              <a:gd name="connsiteX2" fmla="*/ 7017931 w 7017931"/>
              <a:gd name="connsiteY2" fmla="*/ 1561709 h 1596788"/>
              <a:gd name="connsiteX3" fmla="*/ 7014950 w 7017931"/>
              <a:gd name="connsiteY3" fmla="*/ 423081 h 1596788"/>
              <a:gd name="connsiteX4" fmla="*/ 6114197 w 7017931"/>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7931" h="1596788">
                <a:moveTo>
                  <a:pt x="6114197" y="0"/>
                </a:moveTo>
                <a:lnTo>
                  <a:pt x="0" y="1596788"/>
                </a:lnTo>
                <a:lnTo>
                  <a:pt x="7017931" y="1561709"/>
                </a:lnTo>
                <a:cubicBezTo>
                  <a:pt x="7016937" y="1182166"/>
                  <a:pt x="7015944" y="802624"/>
                  <a:pt x="7014950" y="423081"/>
                </a:cubicBezTo>
                <a:lnTo>
                  <a:pt x="6114197"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0650870-C6A3-4092-868C-767FE5A36905}"/>
              </a:ext>
            </a:extLst>
          </p:cNvPr>
          <p:cNvSpPr/>
          <p:nvPr userDrawn="1"/>
        </p:nvSpPr>
        <p:spPr>
          <a:xfrm>
            <a:off x="1770660" y="5754570"/>
            <a:ext cx="2952185" cy="1126546"/>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F678CFD-E4DF-4FDC-A779-805048BFFA68}"/>
              </a:ext>
            </a:extLst>
          </p:cNvPr>
          <p:cNvSpPr/>
          <p:nvPr userDrawn="1"/>
        </p:nvSpPr>
        <p:spPr>
          <a:xfrm>
            <a:off x="2605177" y="6356351"/>
            <a:ext cx="2516728" cy="524764"/>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52CA92A-7C77-42BF-B1A1-20ADA9395048}"/>
              </a:ext>
            </a:extLst>
          </p:cNvPr>
          <p:cNvSpPr/>
          <p:nvPr userDrawn="1"/>
        </p:nvSpPr>
        <p:spPr>
          <a:xfrm>
            <a:off x="-13676" y="5754569"/>
            <a:ext cx="3899876" cy="1126546"/>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ED75B26B-E93A-4A11-82B3-3616F1730BFF}"/>
              </a:ext>
            </a:extLst>
          </p:cNvPr>
          <p:cNvSpPr/>
          <p:nvPr userDrawn="1"/>
        </p:nvSpPr>
        <p:spPr>
          <a:xfrm flipH="1">
            <a:off x="7350753" y="6085983"/>
            <a:ext cx="3573533" cy="795131"/>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AB9D-2073-45CF-8716-3405C8ABE0D5}"/>
              </a:ext>
            </a:extLst>
          </p:cNvPr>
          <p:cNvSpPr>
            <a:spLocks noGrp="1"/>
          </p:cNvSpPr>
          <p:nvPr userDrawn="1">
            <p:ph type="title" hasCustomPrompt="1"/>
          </p:nvPr>
        </p:nvSpPr>
        <p:spPr>
          <a:xfrm>
            <a:off x="831850" y="2149642"/>
            <a:ext cx="10515600" cy="1225997"/>
          </a:xfrm>
        </p:spPr>
        <p:txBody>
          <a:bodyPr anchor="ctr"/>
          <a:lstStyle>
            <a:lvl1pPr algn="ctr">
              <a:defRPr sz="6000">
                <a:solidFill>
                  <a:schemeClr val="bg1"/>
                </a:solidFill>
              </a:defRPr>
            </a:lvl1pPr>
          </a:lstStyle>
          <a:p>
            <a:r>
              <a:rPr lang="en-US"/>
              <a:t>x%</a:t>
            </a:r>
          </a:p>
        </p:txBody>
      </p:sp>
      <p:sp>
        <p:nvSpPr>
          <p:cNvPr id="3" name="Text Placeholder 2">
            <a:extLst>
              <a:ext uri="{FF2B5EF4-FFF2-40B4-BE49-F238E27FC236}">
                <a16:creationId xmlns:a16="http://schemas.microsoft.com/office/drawing/2014/main" id="{433174F6-7AD8-46B6-9226-CDF2890C5F2D}"/>
              </a:ext>
            </a:extLst>
          </p:cNvPr>
          <p:cNvSpPr>
            <a:spLocks noGrp="1"/>
          </p:cNvSpPr>
          <p:nvPr userDrawn="1">
            <p:ph type="body" idx="1" hasCustomPrompt="1"/>
          </p:nvPr>
        </p:nvSpPr>
        <p:spPr>
          <a:xfrm>
            <a:off x="831850" y="3402627"/>
            <a:ext cx="10515600" cy="6832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 compelling statistic slide</a:t>
            </a:r>
          </a:p>
        </p:txBody>
      </p:sp>
      <p:sp>
        <p:nvSpPr>
          <p:cNvPr id="4" name="Date Placeholder 3">
            <a:extLst>
              <a:ext uri="{FF2B5EF4-FFF2-40B4-BE49-F238E27FC236}">
                <a16:creationId xmlns:a16="http://schemas.microsoft.com/office/drawing/2014/main" id="{B638F39D-4333-4CE4-9445-37D1BBA65D0A}"/>
              </a:ext>
            </a:extLst>
          </p:cNvPr>
          <p:cNvSpPr>
            <a:spLocks noGrp="1"/>
          </p:cNvSpPr>
          <p:nvPr userDrawn="1">
            <p:ph type="dt" sz="half" idx="10"/>
          </p:nvPr>
        </p:nvSpPr>
        <p:spPr>
          <a:xfrm>
            <a:off x="-9071" y="0"/>
            <a:ext cx="2743200" cy="365125"/>
          </a:xfrm>
        </p:spPr>
        <p:txBody>
          <a:bodyPr/>
          <a:lstStyle>
            <a:lvl1pPr>
              <a:defRPr>
                <a:solidFill>
                  <a:schemeClr val="bg1"/>
                </a:solidFill>
              </a:defRPr>
            </a:lvl1pPr>
          </a:lstStyle>
          <a:p>
            <a:fld id="{99C999D9-0FF1-43E0-9D81-D2F58C90D10C}" type="datetimeFigureOut">
              <a:rPr lang="en-US" smtClean="0"/>
              <a:pPr/>
              <a:t>2/15/2024</a:t>
            </a:fld>
            <a:endParaRPr lang="en-US"/>
          </a:p>
        </p:txBody>
      </p:sp>
      <p:sp>
        <p:nvSpPr>
          <p:cNvPr id="5" name="Footer Placeholder 4">
            <a:extLst>
              <a:ext uri="{FF2B5EF4-FFF2-40B4-BE49-F238E27FC236}">
                <a16:creationId xmlns:a16="http://schemas.microsoft.com/office/drawing/2014/main" id="{D691A7D5-3E83-4838-A7E0-3744C5B4D8E4}"/>
              </a:ext>
            </a:extLst>
          </p:cNvPr>
          <p:cNvSpPr>
            <a:spLocks noGrp="1"/>
          </p:cNvSpPr>
          <p:nvPr userDrawn="1">
            <p:ph type="ftr" sz="quarter" idx="11"/>
          </p:nvPr>
        </p:nvSpPr>
        <p:spPr>
          <a:xfrm>
            <a:off x="26944" y="5561219"/>
            <a:ext cx="4195071" cy="524764"/>
          </a:xfrm>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A325E655-FFC9-4233-90E9-E6AC8BFC4608}"/>
              </a:ext>
            </a:extLst>
          </p:cNvPr>
          <p:cNvSpPr>
            <a:spLocks noGrp="1"/>
          </p:cNvSpPr>
          <p:nvPr userDrawn="1">
            <p:ph type="sldNum" sz="quarter" idx="12"/>
          </p:nvPr>
        </p:nvSpPr>
        <p:spPr>
          <a:xfrm>
            <a:off x="8604250" y="-33452"/>
            <a:ext cx="2743200" cy="365125"/>
          </a:xfrm>
        </p:spPr>
        <p:txBody>
          <a:bodyPr/>
          <a:lstStyle>
            <a:lvl1pPr algn="ctr">
              <a:defRPr>
                <a:solidFill>
                  <a:schemeClr val="bg1"/>
                </a:solidFill>
              </a:defRPr>
            </a:lvl1pPr>
          </a:lstStyle>
          <a:p>
            <a:pPr algn="r"/>
            <a:fld id="{4802046D-FDB0-4F57-81E6-63C34C668F6D}" type="slidenum">
              <a:rPr lang="en-US" smtClean="0"/>
              <a:pPr algn="r"/>
              <a:t>‹#›</a:t>
            </a:fld>
            <a:endParaRPr lang="en-US"/>
          </a:p>
        </p:txBody>
      </p:sp>
      <p:pic>
        <p:nvPicPr>
          <p:cNvPr id="19" name="Picture 18">
            <a:extLst>
              <a:ext uri="{FF2B5EF4-FFF2-40B4-BE49-F238E27FC236}">
                <a16:creationId xmlns:a16="http://schemas.microsoft.com/office/drawing/2014/main" id="{3C4F6A7A-FE58-4CD4-BB0D-2009C46F7A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0834" y="5723405"/>
            <a:ext cx="1148304" cy="927389"/>
          </a:xfrm>
          <a:prstGeom prst="rect">
            <a:avLst/>
          </a:prstGeom>
        </p:spPr>
      </p:pic>
      <p:sp>
        <p:nvSpPr>
          <p:cNvPr id="10" name="Freeform: Shape 9">
            <a:extLst>
              <a:ext uri="{FF2B5EF4-FFF2-40B4-BE49-F238E27FC236}">
                <a16:creationId xmlns:a16="http://schemas.microsoft.com/office/drawing/2014/main" id="{8B9A6E18-1FF5-4117-8296-131DEB51AE10}"/>
              </a:ext>
            </a:extLst>
          </p:cNvPr>
          <p:cNvSpPr/>
          <p:nvPr userDrawn="1"/>
        </p:nvSpPr>
        <p:spPr>
          <a:xfrm>
            <a:off x="3480179" y="3794078"/>
            <a:ext cx="8728353" cy="2879677"/>
          </a:xfrm>
          <a:custGeom>
            <a:avLst/>
            <a:gdLst>
              <a:gd name="connsiteX0" fmla="*/ 0 w 8775511"/>
              <a:gd name="connsiteY0" fmla="*/ 2142698 h 2879677"/>
              <a:gd name="connsiteX1" fmla="*/ 750627 w 8775511"/>
              <a:gd name="connsiteY1" fmla="*/ 2729552 h 2879677"/>
              <a:gd name="connsiteX2" fmla="*/ 1078173 w 8775511"/>
              <a:gd name="connsiteY2" fmla="*/ 2879677 h 2879677"/>
              <a:gd name="connsiteX3" fmla="*/ 4544705 w 8775511"/>
              <a:gd name="connsiteY3" fmla="*/ 1760561 h 2879677"/>
              <a:gd name="connsiteX4" fmla="*/ 5486400 w 8775511"/>
              <a:gd name="connsiteY4" fmla="*/ 2047164 h 2879677"/>
              <a:gd name="connsiteX5" fmla="*/ 7888406 w 8775511"/>
              <a:gd name="connsiteY5" fmla="*/ 1460310 h 2879677"/>
              <a:gd name="connsiteX6" fmla="*/ 8775511 w 8775511"/>
              <a:gd name="connsiteY6" fmla="*/ 1910686 h 2879677"/>
              <a:gd name="connsiteX7" fmla="*/ 8734567 w 8775511"/>
              <a:gd name="connsiteY7" fmla="*/ 1364776 h 2879677"/>
              <a:gd name="connsiteX8" fmla="*/ 5390866 w 8775511"/>
              <a:gd name="connsiteY8" fmla="*/ 0 h 2879677"/>
              <a:gd name="connsiteX9" fmla="*/ 1078173 w 8775511"/>
              <a:gd name="connsiteY9" fmla="*/ 1719618 h 2879677"/>
              <a:gd name="connsiteX10" fmla="*/ 0 w 8775511"/>
              <a:gd name="connsiteY10" fmla="*/ 2142698 h 2879677"/>
              <a:gd name="connsiteX0" fmla="*/ 0 w 8775511"/>
              <a:gd name="connsiteY0" fmla="*/ 2142698 h 2879677"/>
              <a:gd name="connsiteX1" fmla="*/ 750627 w 8775511"/>
              <a:gd name="connsiteY1" fmla="*/ 2729552 h 2879677"/>
              <a:gd name="connsiteX2" fmla="*/ 1078173 w 8775511"/>
              <a:gd name="connsiteY2" fmla="*/ 2879677 h 2879677"/>
              <a:gd name="connsiteX3" fmla="*/ 4544705 w 8775511"/>
              <a:gd name="connsiteY3" fmla="*/ 1760561 h 2879677"/>
              <a:gd name="connsiteX4" fmla="*/ 5486400 w 8775511"/>
              <a:gd name="connsiteY4" fmla="*/ 2047164 h 2879677"/>
              <a:gd name="connsiteX5" fmla="*/ 7888406 w 8775511"/>
              <a:gd name="connsiteY5" fmla="*/ 1460310 h 2879677"/>
              <a:gd name="connsiteX6" fmla="*/ 8775511 w 8775511"/>
              <a:gd name="connsiteY6" fmla="*/ 1910686 h 2879677"/>
              <a:gd name="connsiteX7" fmla="*/ 8772945 w 8775511"/>
              <a:gd name="connsiteY7" fmla="*/ 1298101 h 2879677"/>
              <a:gd name="connsiteX8" fmla="*/ 5390866 w 8775511"/>
              <a:gd name="connsiteY8" fmla="*/ 0 h 2879677"/>
              <a:gd name="connsiteX9" fmla="*/ 1078173 w 8775511"/>
              <a:gd name="connsiteY9" fmla="*/ 1719618 h 2879677"/>
              <a:gd name="connsiteX10" fmla="*/ 0 w 8775511"/>
              <a:gd name="connsiteY10" fmla="*/ 2142698 h 2879677"/>
              <a:gd name="connsiteX0" fmla="*/ 0 w 8792164"/>
              <a:gd name="connsiteY0" fmla="*/ 2142698 h 2879677"/>
              <a:gd name="connsiteX1" fmla="*/ 750627 w 8792164"/>
              <a:gd name="connsiteY1" fmla="*/ 2729552 h 2879677"/>
              <a:gd name="connsiteX2" fmla="*/ 1078173 w 8792164"/>
              <a:gd name="connsiteY2" fmla="*/ 2879677 h 2879677"/>
              <a:gd name="connsiteX3" fmla="*/ 4544705 w 8792164"/>
              <a:gd name="connsiteY3" fmla="*/ 1760561 h 2879677"/>
              <a:gd name="connsiteX4" fmla="*/ 5486400 w 8792164"/>
              <a:gd name="connsiteY4" fmla="*/ 2047164 h 2879677"/>
              <a:gd name="connsiteX5" fmla="*/ 7888406 w 8792164"/>
              <a:gd name="connsiteY5" fmla="*/ 1460310 h 2879677"/>
              <a:gd name="connsiteX6" fmla="*/ 8775511 w 8792164"/>
              <a:gd name="connsiteY6" fmla="*/ 1910686 h 2879677"/>
              <a:gd name="connsiteX7" fmla="*/ 8792135 w 8792164"/>
              <a:gd name="connsiteY7" fmla="*/ 1288576 h 2879677"/>
              <a:gd name="connsiteX8" fmla="*/ 5390866 w 8792164"/>
              <a:gd name="connsiteY8" fmla="*/ 0 h 2879677"/>
              <a:gd name="connsiteX9" fmla="*/ 1078173 w 8792164"/>
              <a:gd name="connsiteY9" fmla="*/ 1719618 h 2879677"/>
              <a:gd name="connsiteX10" fmla="*/ 0 w 8792164"/>
              <a:gd name="connsiteY10" fmla="*/ 2142698 h 2879677"/>
              <a:gd name="connsiteX0" fmla="*/ 0 w 8792164"/>
              <a:gd name="connsiteY0" fmla="*/ 2142698 h 2879677"/>
              <a:gd name="connsiteX1" fmla="*/ 750627 w 8792164"/>
              <a:gd name="connsiteY1" fmla="*/ 2729552 h 2879677"/>
              <a:gd name="connsiteX2" fmla="*/ 1078173 w 8792164"/>
              <a:gd name="connsiteY2" fmla="*/ 2879677 h 2879677"/>
              <a:gd name="connsiteX3" fmla="*/ 4544705 w 8792164"/>
              <a:gd name="connsiteY3" fmla="*/ 1760561 h 2879677"/>
              <a:gd name="connsiteX4" fmla="*/ 5486400 w 8792164"/>
              <a:gd name="connsiteY4" fmla="*/ 2047164 h 2879677"/>
              <a:gd name="connsiteX5" fmla="*/ 7888406 w 8792164"/>
              <a:gd name="connsiteY5" fmla="*/ 1460310 h 2879677"/>
              <a:gd name="connsiteX6" fmla="*/ 8775511 w 8792164"/>
              <a:gd name="connsiteY6" fmla="*/ 1901978 h 2879677"/>
              <a:gd name="connsiteX7" fmla="*/ 8792135 w 8792164"/>
              <a:gd name="connsiteY7" fmla="*/ 1288576 h 2879677"/>
              <a:gd name="connsiteX8" fmla="*/ 5390866 w 8792164"/>
              <a:gd name="connsiteY8" fmla="*/ 0 h 2879677"/>
              <a:gd name="connsiteX9" fmla="*/ 1078173 w 8792164"/>
              <a:gd name="connsiteY9" fmla="*/ 1719618 h 2879677"/>
              <a:gd name="connsiteX10" fmla="*/ 0 w 8792164"/>
              <a:gd name="connsiteY10" fmla="*/ 2142698 h 287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92164" h="2879677">
                <a:moveTo>
                  <a:pt x="0" y="2142698"/>
                </a:moveTo>
                <a:lnTo>
                  <a:pt x="750627" y="2729552"/>
                </a:lnTo>
                <a:lnTo>
                  <a:pt x="1078173" y="2879677"/>
                </a:lnTo>
                <a:lnTo>
                  <a:pt x="4544705" y="1760561"/>
                </a:lnTo>
                <a:lnTo>
                  <a:pt x="5486400" y="2047164"/>
                </a:lnTo>
                <a:lnTo>
                  <a:pt x="7888406" y="1460310"/>
                </a:lnTo>
                <a:lnTo>
                  <a:pt x="8775511" y="1901978"/>
                </a:lnTo>
                <a:cubicBezTo>
                  <a:pt x="8774656" y="1697783"/>
                  <a:pt x="8792990" y="1492771"/>
                  <a:pt x="8792135" y="1288576"/>
                </a:cubicBezTo>
                <a:lnTo>
                  <a:pt x="5390866" y="0"/>
                </a:lnTo>
                <a:lnTo>
                  <a:pt x="1078173" y="1719618"/>
                </a:lnTo>
                <a:lnTo>
                  <a:pt x="0" y="214269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16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AA49-7A04-4BC2-8AB7-9D1CA78C6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5FFF9-7E95-497A-BD56-054452B99F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54AE66-C7B1-43A5-8135-630C2890C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46D96F-7BC7-4A54-AB54-1388980C071E}"/>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6" name="Footer Placeholder 5">
            <a:extLst>
              <a:ext uri="{FF2B5EF4-FFF2-40B4-BE49-F238E27FC236}">
                <a16:creationId xmlns:a16="http://schemas.microsoft.com/office/drawing/2014/main" id="{ED796C08-798D-4135-B429-7F17ED4FC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57B5FA-CB52-4AAD-BAD6-9FB4D693F875}"/>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6" name="Group 25">
            <a:extLst>
              <a:ext uri="{FF2B5EF4-FFF2-40B4-BE49-F238E27FC236}">
                <a16:creationId xmlns:a16="http://schemas.microsoft.com/office/drawing/2014/main" id="{F466B6A4-21DC-4BD4-9E93-5E35765AF681}"/>
              </a:ext>
            </a:extLst>
          </p:cNvPr>
          <p:cNvGrpSpPr/>
          <p:nvPr userDrawn="1"/>
        </p:nvGrpSpPr>
        <p:grpSpPr>
          <a:xfrm>
            <a:off x="6252357" y="5704469"/>
            <a:ext cx="5905845" cy="1163847"/>
            <a:chOff x="6252357" y="5704469"/>
            <a:chExt cx="5905845" cy="1163847"/>
          </a:xfrm>
        </p:grpSpPr>
        <p:sp>
          <p:nvSpPr>
            <p:cNvPr id="27" name="Isosceles Triangle 26">
              <a:extLst>
                <a:ext uri="{FF2B5EF4-FFF2-40B4-BE49-F238E27FC236}">
                  <a16:creationId xmlns:a16="http://schemas.microsoft.com/office/drawing/2014/main" id="{08CD062E-D92F-4C12-9A5F-56EEEBB70E89}"/>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50467D96-37E8-4168-ABDF-51A9828F23EB}"/>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6BB61D6-5FA6-4022-94FB-EA4923C31561}"/>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E7940762-F51C-4C4C-9F15-620C223CF712}"/>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483E236-026A-4B52-BAE7-B07BA11D3D63}"/>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94BDCFAD-CAB3-4E9C-9A9C-C5DE3FA9A962}"/>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0CC72128-F876-4DC2-A2CB-AD29630BA53C}"/>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D9DBEC5C-AC3C-4A69-AA2D-6DE23AF5A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700135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4370-7DF1-49DD-BD23-FCE2517CB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563D45-ACF2-4B95-9691-BA202E569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A76F02F-9298-410A-BFC9-9C270B1C5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1E3D8-CEE7-4ACA-AA16-C36D31A7411A}"/>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6" name="Footer Placeholder 5">
            <a:extLst>
              <a:ext uri="{FF2B5EF4-FFF2-40B4-BE49-F238E27FC236}">
                <a16:creationId xmlns:a16="http://schemas.microsoft.com/office/drawing/2014/main" id="{640B1484-7B80-4691-B22A-3243A17AB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915B3-6F42-4862-97F0-8507B226F0F0}"/>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35" name="Group 34">
            <a:extLst>
              <a:ext uri="{FF2B5EF4-FFF2-40B4-BE49-F238E27FC236}">
                <a16:creationId xmlns:a16="http://schemas.microsoft.com/office/drawing/2014/main" id="{5502EB84-CE76-4AD8-B0F4-0CAE8C801D75}"/>
              </a:ext>
            </a:extLst>
          </p:cNvPr>
          <p:cNvGrpSpPr/>
          <p:nvPr userDrawn="1"/>
        </p:nvGrpSpPr>
        <p:grpSpPr>
          <a:xfrm>
            <a:off x="6252357" y="5704469"/>
            <a:ext cx="5905845" cy="1163847"/>
            <a:chOff x="6252357" y="5704469"/>
            <a:chExt cx="5905845" cy="1163847"/>
          </a:xfrm>
        </p:grpSpPr>
        <p:sp>
          <p:nvSpPr>
            <p:cNvPr id="36" name="Isosceles Triangle 35">
              <a:extLst>
                <a:ext uri="{FF2B5EF4-FFF2-40B4-BE49-F238E27FC236}">
                  <a16:creationId xmlns:a16="http://schemas.microsoft.com/office/drawing/2014/main" id="{5F36AE74-1296-4C10-A09D-852F307CCDCC}"/>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172FE2D4-E78E-4464-9E4A-0893ADA0CD44}"/>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E449CE81-A03C-49F5-BFBE-C7CE7D0192C7}"/>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FB5CFE13-6EAD-4F24-BDE2-EBCC356DA0CE}"/>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76D93FDD-ADFA-429C-AB90-956463BD5D59}"/>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09949E92-ACAD-42E0-B8B9-1CE493A9DEE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062AFA3D-5881-400D-A1CD-850FC67BCE4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EDD7630-5318-40B7-B3FE-8675D0D951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326399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FEA61-EFC5-400F-89A7-B46D932469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E2439E-2061-4BBB-B6D8-025D701A3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57E49-3C43-491B-933F-5F100FFBA169}"/>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5" name="Footer Placeholder 4">
            <a:extLst>
              <a:ext uri="{FF2B5EF4-FFF2-40B4-BE49-F238E27FC236}">
                <a16:creationId xmlns:a16="http://schemas.microsoft.com/office/drawing/2014/main" id="{C452BDA5-4132-4441-A0B6-1D3995214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E9C50-1089-420F-85A1-C0AD2230E780}"/>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16" name="Group 15">
            <a:extLst>
              <a:ext uri="{FF2B5EF4-FFF2-40B4-BE49-F238E27FC236}">
                <a16:creationId xmlns:a16="http://schemas.microsoft.com/office/drawing/2014/main" id="{25F20A40-4842-466C-8A28-B363C177838C}"/>
              </a:ext>
            </a:extLst>
          </p:cNvPr>
          <p:cNvGrpSpPr/>
          <p:nvPr userDrawn="1"/>
        </p:nvGrpSpPr>
        <p:grpSpPr>
          <a:xfrm rot="5400000">
            <a:off x="-2370999" y="2736124"/>
            <a:ext cx="5905845" cy="1163847"/>
            <a:chOff x="6252357" y="5704469"/>
            <a:chExt cx="5905845" cy="1163847"/>
          </a:xfrm>
        </p:grpSpPr>
        <p:sp>
          <p:nvSpPr>
            <p:cNvPr id="17" name="Isosceles Triangle 16">
              <a:extLst>
                <a:ext uri="{FF2B5EF4-FFF2-40B4-BE49-F238E27FC236}">
                  <a16:creationId xmlns:a16="http://schemas.microsoft.com/office/drawing/2014/main" id="{C66CBEB5-BBA5-44BE-94A5-0989335702D6}"/>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69F7A3-186C-490F-BEFD-4382E3A4C84C}"/>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E871267D-0D25-47D1-B2EB-DA32252C4A14}"/>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59C3060-8D1A-4CEA-B2B8-2C3941AAB217}"/>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1225929-C719-4198-B3DB-DB7D7AF04E0A}"/>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E7BE6FA5-6664-4E90-9C5C-6CCB614BD1DD}"/>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5DA8248-A52C-40D0-B87D-3F92A095C9F0}"/>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8B79A7E-E577-42C0-9A91-6BFDC8E3A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180121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3502E-3BE7-4E75-84D5-20EB823C8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DB0F19-6D44-4B89-9026-FC2098CB71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41359-9515-4D83-87A3-64049E15B055}"/>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5" name="Footer Placeholder 4">
            <a:extLst>
              <a:ext uri="{FF2B5EF4-FFF2-40B4-BE49-F238E27FC236}">
                <a16:creationId xmlns:a16="http://schemas.microsoft.com/office/drawing/2014/main" id="{42677A92-4E17-47A1-8F57-6A5F1D235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E923F-45D8-4EB2-A1B0-C2B7D75F7E57}"/>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5" name="Group 24">
            <a:extLst>
              <a:ext uri="{FF2B5EF4-FFF2-40B4-BE49-F238E27FC236}">
                <a16:creationId xmlns:a16="http://schemas.microsoft.com/office/drawing/2014/main" id="{9D342D23-7276-4721-8C7B-58AF11E1D378}"/>
              </a:ext>
            </a:extLst>
          </p:cNvPr>
          <p:cNvGrpSpPr/>
          <p:nvPr userDrawn="1"/>
        </p:nvGrpSpPr>
        <p:grpSpPr>
          <a:xfrm rot="5400000">
            <a:off x="-2370999" y="2736124"/>
            <a:ext cx="5905845" cy="1163847"/>
            <a:chOff x="6252357" y="5704469"/>
            <a:chExt cx="5905845" cy="1163847"/>
          </a:xfrm>
        </p:grpSpPr>
        <p:sp>
          <p:nvSpPr>
            <p:cNvPr id="26" name="Isosceles Triangle 25">
              <a:extLst>
                <a:ext uri="{FF2B5EF4-FFF2-40B4-BE49-F238E27FC236}">
                  <a16:creationId xmlns:a16="http://schemas.microsoft.com/office/drawing/2014/main" id="{D757A30A-C2CC-46AC-8A55-1971E2E7CB3F}"/>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F8B1D0A1-10C0-4032-94C4-5EB906D5E846}"/>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250C34DF-0F7C-4C5A-9D98-023FAA42F19F}"/>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BC746136-52D1-48BC-9875-BAF9BCADD7D4}"/>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90E8CB1-2B0E-4C62-A54D-C79027F4387F}"/>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2B949C9-C7A3-4763-93D9-891A2FAF05C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0271636-332D-4732-BAD4-D2B3FB1AD8E7}"/>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6217297-34EF-4AB5-97A7-324A0ACAC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60494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E5B6-6838-4AED-8BCD-4E9025DE9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73115-ED1E-43FE-834D-AB6EB55AE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7508A5E-86DE-44E0-B2C3-B9E4E7D4048B}"/>
              </a:ext>
            </a:extLst>
          </p:cNvPr>
          <p:cNvSpPr>
            <a:spLocks noGrp="1"/>
          </p:cNvSpPr>
          <p:nvPr>
            <p:ph type="ftr" sz="quarter" idx="11"/>
          </p:nvPr>
        </p:nvSpPr>
        <p:spPr>
          <a:xfrm>
            <a:off x="838200" y="6185834"/>
            <a:ext cx="4114800" cy="365125"/>
          </a:xfrm>
        </p:spPr>
        <p:txBody>
          <a:bodyPr/>
          <a:lstStyle/>
          <a:p>
            <a:endParaRPr lang="en-US"/>
          </a:p>
        </p:txBody>
      </p:sp>
      <p:sp>
        <p:nvSpPr>
          <p:cNvPr id="6" name="Slide Number Placeholder 5">
            <a:extLst>
              <a:ext uri="{FF2B5EF4-FFF2-40B4-BE49-F238E27FC236}">
                <a16:creationId xmlns:a16="http://schemas.microsoft.com/office/drawing/2014/main" id="{63256DF2-D19F-4B96-B44E-17C871D05AFD}"/>
              </a:ext>
            </a:extLst>
          </p:cNvPr>
          <p:cNvSpPr>
            <a:spLocks noGrp="1"/>
          </p:cNvSpPr>
          <p:nvPr>
            <p:ph type="sldNum" sz="quarter" idx="12"/>
          </p:nvPr>
        </p:nvSpPr>
        <p:spPr>
          <a:xfrm>
            <a:off x="10069466" y="-5862"/>
            <a:ext cx="1349468" cy="365125"/>
          </a:xfrm>
        </p:spPr>
        <p:txBody>
          <a:bodyPr/>
          <a:lstStyle>
            <a:lvl1pPr>
              <a:defRPr>
                <a:solidFill>
                  <a:schemeClr val="bg1"/>
                </a:solidFill>
              </a:defRPr>
            </a:lvl1pPr>
          </a:lstStyle>
          <a:p>
            <a:fld id="{4802046D-FDB0-4F57-81E6-63C34C668F6D}" type="slidenum">
              <a:rPr lang="en-US" smtClean="0"/>
              <a:pPr/>
              <a:t>‹#›</a:t>
            </a:fld>
            <a:endParaRPr lang="en-US"/>
          </a:p>
        </p:txBody>
      </p:sp>
      <p:sp>
        <p:nvSpPr>
          <p:cNvPr id="4" name="Date Placeholder 3">
            <a:extLst>
              <a:ext uri="{FF2B5EF4-FFF2-40B4-BE49-F238E27FC236}">
                <a16:creationId xmlns:a16="http://schemas.microsoft.com/office/drawing/2014/main" id="{7EA65C23-4E92-4AE3-92E6-D59B31235677}"/>
              </a:ext>
            </a:extLst>
          </p:cNvPr>
          <p:cNvSpPr>
            <a:spLocks noGrp="1"/>
          </p:cNvSpPr>
          <p:nvPr>
            <p:ph type="dt" sz="half" idx="10"/>
          </p:nvPr>
        </p:nvSpPr>
        <p:spPr>
          <a:xfrm>
            <a:off x="820474" y="6545120"/>
            <a:ext cx="2743200" cy="365125"/>
          </a:xfrm>
        </p:spPr>
        <p:txBody>
          <a:bodyPr/>
          <a:lstStyle/>
          <a:p>
            <a:fld id="{99C999D9-0FF1-43E0-9D81-D2F58C90D10C}" type="datetimeFigureOut">
              <a:rPr lang="en-US" smtClean="0"/>
              <a:t>2/15/2024</a:t>
            </a:fld>
            <a:endParaRPr lang="en-US"/>
          </a:p>
        </p:txBody>
      </p:sp>
      <p:grpSp>
        <p:nvGrpSpPr>
          <p:cNvPr id="7" name="Group 6">
            <a:extLst>
              <a:ext uri="{FF2B5EF4-FFF2-40B4-BE49-F238E27FC236}">
                <a16:creationId xmlns:a16="http://schemas.microsoft.com/office/drawing/2014/main" id="{421B32EF-66A8-49A9-9E30-D275D8CA4D76}"/>
              </a:ext>
            </a:extLst>
          </p:cNvPr>
          <p:cNvGrpSpPr/>
          <p:nvPr userDrawn="1"/>
        </p:nvGrpSpPr>
        <p:grpSpPr>
          <a:xfrm>
            <a:off x="6252357" y="5704469"/>
            <a:ext cx="5905845" cy="1163847"/>
            <a:chOff x="6252357" y="5704469"/>
            <a:chExt cx="5905845" cy="1163847"/>
          </a:xfrm>
        </p:grpSpPr>
        <p:sp>
          <p:nvSpPr>
            <p:cNvPr id="29" name="Isosceles Triangle 28">
              <a:extLst>
                <a:ext uri="{FF2B5EF4-FFF2-40B4-BE49-F238E27FC236}">
                  <a16:creationId xmlns:a16="http://schemas.microsoft.com/office/drawing/2014/main" id="{E880BB44-AFBE-424F-B6A7-D15A51E1CDA8}"/>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6CB6694-F9B3-4B0A-A0E3-4F56DEE15946}"/>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2C8C25F4-377C-48D2-BC5F-ED856BE62FD2}"/>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D5AC59E-3D4E-49D6-A6F8-D3C1C32ED133}"/>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25D7C23-8E2D-4A49-93A4-0177916519BF}"/>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E82BC9F-5074-43AB-B4E6-1B05E2AFB666}"/>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B945E048-B4D2-4731-840E-074452559FA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CF73089-232F-4141-AD83-949305AE7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235871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C3BED3D-7996-41DD-AA01-645A65333B2D}"/>
              </a:ext>
            </a:extLst>
          </p:cNvPr>
          <p:cNvSpPr/>
          <p:nvPr userDrawn="1"/>
        </p:nvSpPr>
        <p:spPr>
          <a:xfrm>
            <a:off x="6200775" y="4143375"/>
            <a:ext cx="5860597" cy="2743200"/>
          </a:xfrm>
          <a:custGeom>
            <a:avLst/>
            <a:gdLst>
              <a:gd name="connsiteX0" fmla="*/ 4410075 w 6010275"/>
              <a:gd name="connsiteY0" fmla="*/ 0 h 2743200"/>
              <a:gd name="connsiteX1" fmla="*/ 0 w 6010275"/>
              <a:gd name="connsiteY1" fmla="*/ 2743200 h 2743200"/>
              <a:gd name="connsiteX2" fmla="*/ 1762125 w 6010275"/>
              <a:gd name="connsiteY2" fmla="*/ 2733675 h 2743200"/>
              <a:gd name="connsiteX3" fmla="*/ 6000750 w 6010275"/>
              <a:gd name="connsiteY3" fmla="*/ 2714625 h 2743200"/>
              <a:gd name="connsiteX4" fmla="*/ 6010275 w 6010275"/>
              <a:gd name="connsiteY4" fmla="*/ 981075 h 2743200"/>
              <a:gd name="connsiteX5" fmla="*/ 4410075 w 6010275"/>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275" h="2743200">
                <a:moveTo>
                  <a:pt x="4410075" y="0"/>
                </a:moveTo>
                <a:lnTo>
                  <a:pt x="0" y="2743200"/>
                </a:lnTo>
                <a:lnTo>
                  <a:pt x="1762125" y="2733675"/>
                </a:lnTo>
                <a:lnTo>
                  <a:pt x="6000750" y="2714625"/>
                </a:lnTo>
                <a:lnTo>
                  <a:pt x="6010275" y="981075"/>
                </a:lnTo>
                <a:lnTo>
                  <a:pt x="441007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5EC502C2-588A-4B6F-BEBB-F318119AE443}"/>
              </a:ext>
            </a:extLst>
          </p:cNvPr>
          <p:cNvSpPr/>
          <p:nvPr userDrawn="1"/>
        </p:nvSpPr>
        <p:spPr>
          <a:xfrm>
            <a:off x="1108075" y="4419600"/>
            <a:ext cx="9975850" cy="2461515"/>
          </a:xfrm>
          <a:prstGeom prst="triangle">
            <a:avLst>
              <a:gd name="adj" fmla="val 500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CF40C1F3-1D51-4058-8B9A-2C0BB113D9B7}"/>
              </a:ext>
            </a:extLst>
          </p:cNvPr>
          <p:cNvSpPr/>
          <p:nvPr userDrawn="1"/>
        </p:nvSpPr>
        <p:spPr>
          <a:xfrm>
            <a:off x="130628" y="5044294"/>
            <a:ext cx="5965371" cy="1836821"/>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50650870-C6A3-4092-868C-767FE5A36905}"/>
              </a:ext>
            </a:extLst>
          </p:cNvPr>
          <p:cNvSpPr/>
          <p:nvPr userDrawn="1"/>
        </p:nvSpPr>
        <p:spPr>
          <a:xfrm>
            <a:off x="1770660" y="5754570"/>
            <a:ext cx="2952185" cy="1126546"/>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F678CFD-E4DF-4FDC-A779-805048BFFA68}"/>
              </a:ext>
            </a:extLst>
          </p:cNvPr>
          <p:cNvSpPr/>
          <p:nvPr userDrawn="1"/>
        </p:nvSpPr>
        <p:spPr>
          <a:xfrm>
            <a:off x="2605177" y="6356351"/>
            <a:ext cx="2516728" cy="524764"/>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26874A5-161D-4B7F-B039-BD72388516C1}"/>
              </a:ext>
            </a:extLst>
          </p:cNvPr>
          <p:cNvGrpSpPr/>
          <p:nvPr userDrawn="1"/>
        </p:nvGrpSpPr>
        <p:grpSpPr>
          <a:xfrm>
            <a:off x="0" y="0"/>
            <a:ext cx="12192000" cy="320040"/>
            <a:chOff x="0" y="0"/>
            <a:chExt cx="12192000" cy="320040"/>
          </a:xfrm>
        </p:grpSpPr>
        <p:sp>
          <p:nvSpPr>
            <p:cNvPr id="9" name="Rectangle 8">
              <a:extLst>
                <a:ext uri="{FF2B5EF4-FFF2-40B4-BE49-F238E27FC236}">
                  <a16:creationId xmlns:a16="http://schemas.microsoft.com/office/drawing/2014/main" id="{6200F48A-E9B9-4B90-9A74-2ECF8DBBB0DC}"/>
                </a:ext>
              </a:extLst>
            </p:cNvPr>
            <p:cNvSpPr/>
            <p:nvPr userDrawn="1"/>
          </p:nvSpPr>
          <p:spPr>
            <a:xfrm>
              <a:off x="0" y="0"/>
              <a:ext cx="3054096"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E03AE8-45B4-432B-9E02-4CA65309F851}"/>
                </a:ext>
              </a:extLst>
            </p:cNvPr>
            <p:cNvSpPr/>
            <p:nvPr userDrawn="1"/>
          </p:nvSpPr>
          <p:spPr>
            <a:xfrm>
              <a:off x="6095761" y="0"/>
              <a:ext cx="3044952"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450CDC-FA7F-4B1C-A036-0282C7F6301B}"/>
                </a:ext>
              </a:extLst>
            </p:cNvPr>
            <p:cNvSpPr/>
            <p:nvPr userDrawn="1"/>
          </p:nvSpPr>
          <p:spPr>
            <a:xfrm>
              <a:off x="9137904" y="0"/>
              <a:ext cx="3054096" cy="320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1FD6F1-167A-41B0-8F5C-78E01A93A889}"/>
                </a:ext>
              </a:extLst>
            </p:cNvPr>
            <p:cNvSpPr/>
            <p:nvPr userDrawn="1"/>
          </p:nvSpPr>
          <p:spPr>
            <a:xfrm>
              <a:off x="3051288" y="0"/>
              <a:ext cx="3044952" cy="32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a:extLst>
              <a:ext uri="{FF2B5EF4-FFF2-40B4-BE49-F238E27FC236}">
                <a16:creationId xmlns:a16="http://schemas.microsoft.com/office/drawing/2014/main" id="{052CA92A-7C77-42BF-B1A1-20ADA9395048}"/>
              </a:ext>
            </a:extLst>
          </p:cNvPr>
          <p:cNvSpPr/>
          <p:nvPr userDrawn="1"/>
        </p:nvSpPr>
        <p:spPr>
          <a:xfrm>
            <a:off x="-13676" y="6356351"/>
            <a:ext cx="1085433" cy="524764"/>
          </a:xfrm>
          <a:prstGeom prst="triangle">
            <a:avLst>
              <a:gd name="adj" fmla="val 479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5596590-8AA7-4D54-8EC9-2B8E7A733348}"/>
              </a:ext>
            </a:extLst>
          </p:cNvPr>
          <p:cNvSpPr/>
          <p:nvPr userDrawn="1"/>
        </p:nvSpPr>
        <p:spPr>
          <a:xfrm flipH="1">
            <a:off x="8852163" y="5754570"/>
            <a:ext cx="2882002" cy="1126545"/>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4AB9D-2073-45CF-8716-3405C8ABE0D5}"/>
              </a:ext>
            </a:extLst>
          </p:cNvPr>
          <p:cNvSpPr>
            <a:spLocks noGrp="1"/>
          </p:cNvSpPr>
          <p:nvPr userDrawn="1">
            <p:ph type="title" hasCustomPrompt="1"/>
          </p:nvPr>
        </p:nvSpPr>
        <p:spPr>
          <a:xfrm>
            <a:off x="831850" y="2149642"/>
            <a:ext cx="10515600" cy="1225997"/>
          </a:xfrm>
        </p:spPr>
        <p:txBody>
          <a:bodyPr anchor="ctr"/>
          <a:lstStyle>
            <a:lvl1pPr algn="ctr">
              <a:defRPr sz="6000">
                <a:solidFill>
                  <a:schemeClr val="bg1"/>
                </a:solidFill>
              </a:defRPr>
            </a:lvl1pPr>
          </a:lstStyle>
          <a:p>
            <a:r>
              <a:rPr lang="en-US"/>
              <a:t>Section Header Text</a:t>
            </a:r>
          </a:p>
        </p:txBody>
      </p:sp>
      <p:sp>
        <p:nvSpPr>
          <p:cNvPr id="3" name="Text Placeholder 2">
            <a:extLst>
              <a:ext uri="{FF2B5EF4-FFF2-40B4-BE49-F238E27FC236}">
                <a16:creationId xmlns:a16="http://schemas.microsoft.com/office/drawing/2014/main" id="{433174F6-7AD8-46B6-9226-CDF2890C5F2D}"/>
              </a:ext>
            </a:extLst>
          </p:cNvPr>
          <p:cNvSpPr>
            <a:spLocks noGrp="1"/>
          </p:cNvSpPr>
          <p:nvPr userDrawn="1">
            <p:ph type="body" idx="1" hasCustomPrompt="1"/>
          </p:nvPr>
        </p:nvSpPr>
        <p:spPr>
          <a:xfrm>
            <a:off x="831850" y="3402627"/>
            <a:ext cx="10515600" cy="683287"/>
          </a:xfrm>
        </p:spPr>
        <p:txBody>
          <a:bodyP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Header Subtitle</a:t>
            </a:r>
          </a:p>
        </p:txBody>
      </p:sp>
      <p:sp>
        <p:nvSpPr>
          <p:cNvPr id="4" name="Date Placeholder 3">
            <a:extLst>
              <a:ext uri="{FF2B5EF4-FFF2-40B4-BE49-F238E27FC236}">
                <a16:creationId xmlns:a16="http://schemas.microsoft.com/office/drawing/2014/main" id="{B638F39D-4333-4CE4-9445-37D1BBA65D0A}"/>
              </a:ext>
            </a:extLst>
          </p:cNvPr>
          <p:cNvSpPr>
            <a:spLocks noGrp="1"/>
          </p:cNvSpPr>
          <p:nvPr userDrawn="1">
            <p:ph type="dt" sz="half" idx="10"/>
          </p:nvPr>
        </p:nvSpPr>
        <p:spPr>
          <a:xfrm>
            <a:off x="-9071" y="0"/>
            <a:ext cx="2743200" cy="365125"/>
          </a:xfrm>
        </p:spPr>
        <p:txBody>
          <a:bodyPr/>
          <a:lstStyle>
            <a:lvl1pPr>
              <a:defRPr>
                <a:solidFill>
                  <a:schemeClr val="bg1"/>
                </a:solidFill>
              </a:defRPr>
            </a:lvl1pPr>
          </a:lstStyle>
          <a:p>
            <a:fld id="{99C999D9-0FF1-43E0-9D81-D2F58C90D10C}" type="datetimeFigureOut">
              <a:rPr lang="en-US" smtClean="0"/>
              <a:pPr/>
              <a:t>2/15/2024</a:t>
            </a:fld>
            <a:endParaRPr lang="en-US"/>
          </a:p>
        </p:txBody>
      </p:sp>
      <p:sp>
        <p:nvSpPr>
          <p:cNvPr id="5" name="Footer Placeholder 4">
            <a:extLst>
              <a:ext uri="{FF2B5EF4-FFF2-40B4-BE49-F238E27FC236}">
                <a16:creationId xmlns:a16="http://schemas.microsoft.com/office/drawing/2014/main" id="{D691A7D5-3E83-4838-A7E0-3744C5B4D8E4}"/>
              </a:ext>
            </a:extLst>
          </p:cNvPr>
          <p:cNvSpPr>
            <a:spLocks noGrp="1"/>
          </p:cNvSpPr>
          <p:nvPr userDrawn="1">
            <p:ph type="ftr" sz="quarter" idx="11"/>
          </p:nvPr>
        </p:nvSpPr>
        <p:spPr>
          <a:xfrm>
            <a:off x="26944" y="5561219"/>
            <a:ext cx="4195071" cy="524764"/>
          </a:xfrm>
        </p:spPr>
        <p:txBody>
          <a:bodyPr/>
          <a:lstStyle>
            <a:lvl1pPr>
              <a:defRPr>
                <a:solidFill>
                  <a:schemeClr val="bg2"/>
                </a:solidFill>
              </a:defRPr>
            </a:lvl1pPr>
          </a:lstStyle>
          <a:p>
            <a:endParaRPr lang="en-US"/>
          </a:p>
        </p:txBody>
      </p:sp>
      <p:sp>
        <p:nvSpPr>
          <p:cNvPr id="6" name="Slide Number Placeholder 5">
            <a:extLst>
              <a:ext uri="{FF2B5EF4-FFF2-40B4-BE49-F238E27FC236}">
                <a16:creationId xmlns:a16="http://schemas.microsoft.com/office/drawing/2014/main" id="{A325E655-FFC9-4233-90E9-E6AC8BFC4608}"/>
              </a:ext>
            </a:extLst>
          </p:cNvPr>
          <p:cNvSpPr>
            <a:spLocks noGrp="1"/>
          </p:cNvSpPr>
          <p:nvPr userDrawn="1">
            <p:ph type="sldNum" sz="quarter" idx="12"/>
          </p:nvPr>
        </p:nvSpPr>
        <p:spPr>
          <a:xfrm>
            <a:off x="8604250" y="-33452"/>
            <a:ext cx="2743200" cy="365125"/>
          </a:xfrm>
        </p:spPr>
        <p:txBody>
          <a:bodyPr/>
          <a:lstStyle>
            <a:lvl1pPr algn="ctr">
              <a:defRPr>
                <a:solidFill>
                  <a:schemeClr val="bg1"/>
                </a:solidFill>
              </a:defRPr>
            </a:lvl1pPr>
          </a:lstStyle>
          <a:p>
            <a:pPr algn="r"/>
            <a:fld id="{4802046D-FDB0-4F57-81E6-63C34C668F6D}" type="slidenum">
              <a:rPr lang="en-US" smtClean="0"/>
              <a:pPr algn="r"/>
              <a:t>‹#›</a:t>
            </a:fld>
            <a:endParaRPr lang="en-US"/>
          </a:p>
        </p:txBody>
      </p:sp>
      <p:pic>
        <p:nvPicPr>
          <p:cNvPr id="21" name="Picture 20">
            <a:extLst>
              <a:ext uri="{FF2B5EF4-FFF2-40B4-BE49-F238E27FC236}">
                <a16:creationId xmlns:a16="http://schemas.microsoft.com/office/drawing/2014/main" id="{137658EA-D9D8-411B-B208-6B1FFB305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0921" y="5074900"/>
            <a:ext cx="1190159" cy="961192"/>
          </a:xfrm>
          <a:prstGeom prst="rect">
            <a:avLst/>
          </a:prstGeom>
        </p:spPr>
      </p:pic>
      <p:sp>
        <p:nvSpPr>
          <p:cNvPr id="20" name="Isosceles Triangle 19">
            <a:extLst>
              <a:ext uri="{FF2B5EF4-FFF2-40B4-BE49-F238E27FC236}">
                <a16:creationId xmlns:a16="http://schemas.microsoft.com/office/drawing/2014/main" id="{ED75B26B-E93A-4A11-82B3-3616F1730BFF}"/>
              </a:ext>
            </a:extLst>
          </p:cNvPr>
          <p:cNvSpPr/>
          <p:nvPr userDrawn="1"/>
        </p:nvSpPr>
        <p:spPr>
          <a:xfrm flipH="1">
            <a:off x="9710504" y="4680301"/>
            <a:ext cx="2492746" cy="2200814"/>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E345BEB2-B220-4A72-8491-15B3B5BDF680}"/>
              </a:ext>
            </a:extLst>
          </p:cNvPr>
          <p:cNvSpPr/>
          <p:nvPr userDrawn="1"/>
        </p:nvSpPr>
        <p:spPr>
          <a:xfrm flipH="1">
            <a:off x="7732837" y="6038513"/>
            <a:ext cx="3744319" cy="842602"/>
          </a:xfrm>
          <a:prstGeom prst="triangle">
            <a:avLst>
              <a:gd name="adj" fmla="val 479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945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30D7-031C-4054-BAB9-8904260E4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896A2-2103-4839-B237-C8EB69229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195BE-CA09-4CD9-9069-E41E8BB9FC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7C61EB-6333-4C7A-822C-CCA670DE0962}"/>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6" name="Footer Placeholder 5">
            <a:extLst>
              <a:ext uri="{FF2B5EF4-FFF2-40B4-BE49-F238E27FC236}">
                <a16:creationId xmlns:a16="http://schemas.microsoft.com/office/drawing/2014/main" id="{5E6C8903-4185-4710-838E-D7E5DCB6E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9FCB3-7FB3-4190-8C0B-5C7E0D410F3D}"/>
              </a:ext>
            </a:extLst>
          </p:cNvPr>
          <p:cNvSpPr>
            <a:spLocks noGrp="1"/>
          </p:cNvSpPr>
          <p:nvPr>
            <p:ph type="sldNum" sz="quarter" idx="12"/>
          </p:nvPr>
        </p:nvSpPr>
        <p:spPr>
          <a:xfrm>
            <a:off x="8610600" y="-33452"/>
            <a:ext cx="2743200" cy="365125"/>
          </a:xfrm>
        </p:spPr>
        <p:txBody>
          <a:bodyPr/>
          <a:lstStyle/>
          <a:p>
            <a:fld id="{4802046D-FDB0-4F57-81E6-63C34C668F6D}" type="slidenum">
              <a:rPr lang="en-US" smtClean="0"/>
              <a:t>‹#›</a:t>
            </a:fld>
            <a:endParaRPr lang="en-US"/>
          </a:p>
        </p:txBody>
      </p:sp>
      <p:grpSp>
        <p:nvGrpSpPr>
          <p:cNvPr id="35" name="Group 34">
            <a:extLst>
              <a:ext uri="{FF2B5EF4-FFF2-40B4-BE49-F238E27FC236}">
                <a16:creationId xmlns:a16="http://schemas.microsoft.com/office/drawing/2014/main" id="{262CAD7D-20F5-4171-BCBE-26A7EF16BEE2}"/>
              </a:ext>
            </a:extLst>
          </p:cNvPr>
          <p:cNvGrpSpPr/>
          <p:nvPr userDrawn="1"/>
        </p:nvGrpSpPr>
        <p:grpSpPr>
          <a:xfrm>
            <a:off x="6252357" y="5704469"/>
            <a:ext cx="5905845" cy="1163847"/>
            <a:chOff x="6252357" y="5704469"/>
            <a:chExt cx="5905845" cy="1163847"/>
          </a:xfrm>
        </p:grpSpPr>
        <p:sp>
          <p:nvSpPr>
            <p:cNvPr id="36" name="Isosceles Triangle 35">
              <a:extLst>
                <a:ext uri="{FF2B5EF4-FFF2-40B4-BE49-F238E27FC236}">
                  <a16:creationId xmlns:a16="http://schemas.microsoft.com/office/drawing/2014/main" id="{D64DC54E-9B1C-44F6-877B-5397DBCDA869}"/>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441681BC-5DDB-4ADF-8ACF-458BB190B5A3}"/>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4AA6F60D-DD74-43AE-A3DC-8983094A9DB2}"/>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6AA20CA-68C4-4E02-A4A2-E5D4FF7F7E0B}"/>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F29CFA1A-3953-4A2C-8950-F4EAFAFB66F9}"/>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FBE14C05-C568-46D7-BA58-801E179D8809}"/>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92E85B17-E7CB-467C-A886-2564440379C6}"/>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DF235E0B-BCD2-4569-AD08-CF378EDC5F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68090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D805-B282-40B4-B25B-26D581E999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A095AE-6809-4257-B7C6-ED6538C173B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736A4-B9CA-4230-9272-C539ABD05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51E09-C67A-4537-A527-24DA3096BD3E}"/>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B4135D-C722-4DC3-8A95-08FEE3951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19E0C6-86E9-47C3-AE1A-F217650FE7B6}"/>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8" name="Footer Placeholder 7">
            <a:extLst>
              <a:ext uri="{FF2B5EF4-FFF2-40B4-BE49-F238E27FC236}">
                <a16:creationId xmlns:a16="http://schemas.microsoft.com/office/drawing/2014/main" id="{A041BB27-69DC-4994-A9E0-C87C6BA863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86537-1563-4BAE-9256-E7F33C388BD1}"/>
              </a:ext>
            </a:extLst>
          </p:cNvPr>
          <p:cNvSpPr>
            <a:spLocks noGrp="1"/>
          </p:cNvSpPr>
          <p:nvPr>
            <p:ph type="sldNum" sz="quarter" idx="12"/>
          </p:nvPr>
        </p:nvSpPr>
        <p:spPr>
          <a:xfrm>
            <a:off x="8612188" y="-33452"/>
            <a:ext cx="2743200" cy="365125"/>
          </a:xfrm>
        </p:spPr>
        <p:txBody>
          <a:bodyPr/>
          <a:lstStyle/>
          <a:p>
            <a:fld id="{4802046D-FDB0-4F57-81E6-63C34C668F6D}" type="slidenum">
              <a:rPr lang="en-US" smtClean="0"/>
              <a:t>‹#›</a:t>
            </a:fld>
            <a:endParaRPr lang="en-US"/>
          </a:p>
        </p:txBody>
      </p:sp>
      <p:grpSp>
        <p:nvGrpSpPr>
          <p:cNvPr id="33" name="Group 32">
            <a:extLst>
              <a:ext uri="{FF2B5EF4-FFF2-40B4-BE49-F238E27FC236}">
                <a16:creationId xmlns:a16="http://schemas.microsoft.com/office/drawing/2014/main" id="{68968DC6-9D06-4675-A3BB-A00491FA4ACD}"/>
              </a:ext>
            </a:extLst>
          </p:cNvPr>
          <p:cNvGrpSpPr/>
          <p:nvPr userDrawn="1"/>
        </p:nvGrpSpPr>
        <p:grpSpPr>
          <a:xfrm>
            <a:off x="6252357" y="5704469"/>
            <a:ext cx="5905845" cy="1163847"/>
            <a:chOff x="6252357" y="5704469"/>
            <a:chExt cx="5905845" cy="1163847"/>
          </a:xfrm>
        </p:grpSpPr>
        <p:sp>
          <p:nvSpPr>
            <p:cNvPr id="34" name="Isosceles Triangle 33">
              <a:extLst>
                <a:ext uri="{FF2B5EF4-FFF2-40B4-BE49-F238E27FC236}">
                  <a16:creationId xmlns:a16="http://schemas.microsoft.com/office/drawing/2014/main" id="{6625118D-66CA-4795-BDE3-3C7CF7C03095}"/>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9CFA2A4-3278-407E-B489-C899B333B5E9}"/>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C9C65502-4ADB-4905-8EF3-14133D59D64E}"/>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130226E-FDFA-42FF-9224-3485221DED24}"/>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EFBE345-915C-4CF8-BC17-AEBD211DB86D}"/>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F470BF2-84B9-4B7F-B117-ECED7C463CDA}"/>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5893FEE3-D733-4656-B9F1-280068F5E72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F0B883AF-8CC7-40E8-AE62-67FE0EA69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20316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edule/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4DF4-F84F-4BE8-862F-76ECC22FB4D0}"/>
              </a:ext>
            </a:extLst>
          </p:cNvPr>
          <p:cNvSpPr>
            <a:spLocks noGrp="1"/>
          </p:cNvSpPr>
          <p:nvPr>
            <p:ph type="title"/>
          </p:nvPr>
        </p:nvSpPr>
        <p:spPr/>
        <p:txBody>
          <a:bodyPr/>
          <a:lstStyle>
            <a:lvl1pPr algn="l">
              <a:defRPr/>
            </a:lvl1pPr>
          </a:lstStyle>
          <a:p>
            <a:r>
              <a:rPr lang="en-US"/>
              <a:t>Click to edit Master title style</a:t>
            </a:r>
          </a:p>
        </p:txBody>
      </p:sp>
      <p:sp>
        <p:nvSpPr>
          <p:cNvPr id="3" name="Date Placeholder 2">
            <a:extLst>
              <a:ext uri="{FF2B5EF4-FFF2-40B4-BE49-F238E27FC236}">
                <a16:creationId xmlns:a16="http://schemas.microsoft.com/office/drawing/2014/main" id="{0CF2C9AA-5E5F-482E-A000-2B76A9690374}"/>
              </a:ext>
            </a:extLst>
          </p:cNvPr>
          <p:cNvSpPr>
            <a:spLocks noGrp="1"/>
          </p:cNvSpPr>
          <p:nvPr>
            <p:ph type="dt" sz="half" idx="10"/>
          </p:nvPr>
        </p:nvSpPr>
        <p:spPr/>
        <p:txBody>
          <a:bodyPr/>
          <a:lstStyle/>
          <a:p>
            <a:fld id="{99C999D9-0FF1-43E0-9D81-D2F58C90D10C}" type="datetimeFigureOut">
              <a:rPr lang="en-US" smtClean="0"/>
              <a:pPr/>
              <a:t>2/15/2024</a:t>
            </a:fld>
            <a:endParaRPr lang="en-US"/>
          </a:p>
        </p:txBody>
      </p:sp>
      <p:sp>
        <p:nvSpPr>
          <p:cNvPr id="4" name="Footer Placeholder 3">
            <a:extLst>
              <a:ext uri="{FF2B5EF4-FFF2-40B4-BE49-F238E27FC236}">
                <a16:creationId xmlns:a16="http://schemas.microsoft.com/office/drawing/2014/main" id="{1038C9EA-4D60-48D7-B195-AD0AC6B175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529D0-AB13-42FB-938A-902A7D7AAC73}"/>
              </a:ext>
            </a:extLst>
          </p:cNvPr>
          <p:cNvSpPr>
            <a:spLocks noGrp="1"/>
          </p:cNvSpPr>
          <p:nvPr>
            <p:ph type="sldNum" sz="quarter" idx="12"/>
          </p:nvPr>
        </p:nvSpPr>
        <p:spPr/>
        <p:txBody>
          <a:bodyPr/>
          <a:lstStyle/>
          <a:p>
            <a:fld id="{4802046D-FDB0-4F57-81E6-63C34C668F6D}" type="slidenum">
              <a:rPr lang="en-US" smtClean="0"/>
              <a:pPr/>
              <a:t>‹#›</a:t>
            </a:fld>
            <a:endParaRPr lang="en-US"/>
          </a:p>
        </p:txBody>
      </p:sp>
      <p:sp>
        <p:nvSpPr>
          <p:cNvPr id="18" name="Content Placeholder 17">
            <a:extLst>
              <a:ext uri="{FF2B5EF4-FFF2-40B4-BE49-F238E27FC236}">
                <a16:creationId xmlns:a16="http://schemas.microsoft.com/office/drawing/2014/main" id="{CA9AEA96-B3B3-48EA-B253-5F4D2FEFD1E1}"/>
              </a:ext>
            </a:extLst>
          </p:cNvPr>
          <p:cNvSpPr>
            <a:spLocks noGrp="1"/>
          </p:cNvSpPr>
          <p:nvPr>
            <p:ph sz="quarter" idx="13" hasCustomPrompt="1"/>
          </p:nvPr>
        </p:nvSpPr>
        <p:spPr>
          <a:xfrm>
            <a:off x="0"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19" name="Content Placeholder 17">
            <a:extLst>
              <a:ext uri="{FF2B5EF4-FFF2-40B4-BE49-F238E27FC236}">
                <a16:creationId xmlns:a16="http://schemas.microsoft.com/office/drawing/2014/main" id="{4BEB8CA9-3A3D-4E25-AF56-86E6E315182A}"/>
              </a:ext>
            </a:extLst>
          </p:cNvPr>
          <p:cNvSpPr>
            <a:spLocks noGrp="1"/>
          </p:cNvSpPr>
          <p:nvPr>
            <p:ph sz="quarter" idx="14" hasCustomPrompt="1"/>
          </p:nvPr>
        </p:nvSpPr>
        <p:spPr>
          <a:xfrm>
            <a:off x="1735135"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29" name="Content Placeholder 17">
            <a:extLst>
              <a:ext uri="{FF2B5EF4-FFF2-40B4-BE49-F238E27FC236}">
                <a16:creationId xmlns:a16="http://schemas.microsoft.com/office/drawing/2014/main" id="{B8F75A18-1D15-4219-BBE2-FF011EC83579}"/>
              </a:ext>
            </a:extLst>
          </p:cNvPr>
          <p:cNvSpPr>
            <a:spLocks noGrp="1"/>
          </p:cNvSpPr>
          <p:nvPr>
            <p:ph sz="quarter" idx="15" hasCustomPrompt="1"/>
          </p:nvPr>
        </p:nvSpPr>
        <p:spPr>
          <a:xfrm>
            <a:off x="3473441"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0" name="Content Placeholder 17">
            <a:extLst>
              <a:ext uri="{FF2B5EF4-FFF2-40B4-BE49-F238E27FC236}">
                <a16:creationId xmlns:a16="http://schemas.microsoft.com/office/drawing/2014/main" id="{18DA6CA1-0C63-4052-B554-E7F8AEAC32E0}"/>
              </a:ext>
            </a:extLst>
          </p:cNvPr>
          <p:cNvSpPr>
            <a:spLocks noGrp="1"/>
          </p:cNvSpPr>
          <p:nvPr>
            <p:ph sz="quarter" idx="16" hasCustomPrompt="1"/>
          </p:nvPr>
        </p:nvSpPr>
        <p:spPr>
          <a:xfrm>
            <a:off x="5248275"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1" name="Content Placeholder 17">
            <a:extLst>
              <a:ext uri="{FF2B5EF4-FFF2-40B4-BE49-F238E27FC236}">
                <a16:creationId xmlns:a16="http://schemas.microsoft.com/office/drawing/2014/main" id="{211D2A3C-9A07-4B3E-AFC5-77F9B82928DF}"/>
              </a:ext>
            </a:extLst>
          </p:cNvPr>
          <p:cNvSpPr>
            <a:spLocks noGrp="1"/>
          </p:cNvSpPr>
          <p:nvPr>
            <p:ph sz="quarter" idx="17" hasCustomPrompt="1"/>
          </p:nvPr>
        </p:nvSpPr>
        <p:spPr>
          <a:xfrm>
            <a:off x="6942101"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2" name="Content Placeholder 17">
            <a:extLst>
              <a:ext uri="{FF2B5EF4-FFF2-40B4-BE49-F238E27FC236}">
                <a16:creationId xmlns:a16="http://schemas.microsoft.com/office/drawing/2014/main" id="{D7E14A6C-CF72-44E2-BD51-50070A4F126C}"/>
              </a:ext>
            </a:extLst>
          </p:cNvPr>
          <p:cNvSpPr>
            <a:spLocks noGrp="1"/>
          </p:cNvSpPr>
          <p:nvPr>
            <p:ph sz="quarter" idx="18" hasCustomPrompt="1"/>
          </p:nvPr>
        </p:nvSpPr>
        <p:spPr>
          <a:xfrm>
            <a:off x="8680407"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3" name="Content Placeholder 17">
            <a:extLst>
              <a:ext uri="{FF2B5EF4-FFF2-40B4-BE49-F238E27FC236}">
                <a16:creationId xmlns:a16="http://schemas.microsoft.com/office/drawing/2014/main" id="{9B1558EF-E592-4954-8350-3C6C4AD61570}"/>
              </a:ext>
            </a:extLst>
          </p:cNvPr>
          <p:cNvSpPr>
            <a:spLocks noGrp="1"/>
          </p:cNvSpPr>
          <p:nvPr>
            <p:ph sz="quarter" idx="19" hasCustomPrompt="1"/>
          </p:nvPr>
        </p:nvSpPr>
        <p:spPr>
          <a:xfrm>
            <a:off x="10418713" y="2578482"/>
            <a:ext cx="1695450" cy="3034179"/>
          </a:xfrm>
        </p:spPr>
        <p:txBody>
          <a:bodyPr>
            <a:normAutofit/>
          </a:bodyPr>
          <a:lstStyle>
            <a:lvl1pPr marL="285750" indent="-285750">
              <a:buFont typeface="Arial" panose="020B0604020202020204" pitchFamily="34" charset="0"/>
              <a:buChar char="•"/>
              <a:defRPr sz="2400"/>
            </a:lvl1pPr>
          </a:lstStyle>
          <a:p>
            <a:pPr lvl="0"/>
            <a:r>
              <a:rPr lang="en-US"/>
              <a:t>Insert text</a:t>
            </a:r>
          </a:p>
        </p:txBody>
      </p:sp>
      <p:sp>
        <p:nvSpPr>
          <p:cNvPr id="35" name="Text Placeholder 34">
            <a:extLst>
              <a:ext uri="{FF2B5EF4-FFF2-40B4-BE49-F238E27FC236}">
                <a16:creationId xmlns:a16="http://schemas.microsoft.com/office/drawing/2014/main" id="{B8C3B468-0663-4FC3-94F9-180B3D4FA34D}"/>
              </a:ext>
            </a:extLst>
          </p:cNvPr>
          <p:cNvSpPr>
            <a:spLocks noGrp="1"/>
          </p:cNvSpPr>
          <p:nvPr>
            <p:ph type="body" sz="quarter" idx="20" hasCustomPrompt="1"/>
          </p:nvPr>
        </p:nvSpPr>
        <p:spPr>
          <a:xfrm>
            <a:off x="0"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37" name="Text Placeholder 34">
            <a:extLst>
              <a:ext uri="{FF2B5EF4-FFF2-40B4-BE49-F238E27FC236}">
                <a16:creationId xmlns:a16="http://schemas.microsoft.com/office/drawing/2014/main" id="{C2FDF6AF-7697-4142-98E4-A44618C15CF9}"/>
              </a:ext>
            </a:extLst>
          </p:cNvPr>
          <p:cNvSpPr>
            <a:spLocks noGrp="1"/>
          </p:cNvSpPr>
          <p:nvPr>
            <p:ph type="body" sz="quarter" idx="21" hasCustomPrompt="1"/>
          </p:nvPr>
        </p:nvSpPr>
        <p:spPr>
          <a:xfrm>
            <a:off x="1738306"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3" name="Text Placeholder 34">
            <a:extLst>
              <a:ext uri="{FF2B5EF4-FFF2-40B4-BE49-F238E27FC236}">
                <a16:creationId xmlns:a16="http://schemas.microsoft.com/office/drawing/2014/main" id="{89F436D3-7D8E-4B3B-9144-EA48C3EDA02B}"/>
              </a:ext>
            </a:extLst>
          </p:cNvPr>
          <p:cNvSpPr>
            <a:spLocks noGrp="1"/>
          </p:cNvSpPr>
          <p:nvPr>
            <p:ph type="body" sz="quarter" idx="22" hasCustomPrompt="1"/>
          </p:nvPr>
        </p:nvSpPr>
        <p:spPr>
          <a:xfrm>
            <a:off x="3465489"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5" name="Text Placeholder 34">
            <a:extLst>
              <a:ext uri="{FF2B5EF4-FFF2-40B4-BE49-F238E27FC236}">
                <a16:creationId xmlns:a16="http://schemas.microsoft.com/office/drawing/2014/main" id="{D6C40A90-E014-4200-9A62-5B5A9FBD9176}"/>
              </a:ext>
            </a:extLst>
          </p:cNvPr>
          <p:cNvSpPr>
            <a:spLocks noGrp="1"/>
          </p:cNvSpPr>
          <p:nvPr>
            <p:ph type="body" sz="quarter" idx="23" hasCustomPrompt="1"/>
          </p:nvPr>
        </p:nvSpPr>
        <p:spPr>
          <a:xfrm>
            <a:off x="5249861" y="1828800"/>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6" name="Text Placeholder 34">
            <a:extLst>
              <a:ext uri="{FF2B5EF4-FFF2-40B4-BE49-F238E27FC236}">
                <a16:creationId xmlns:a16="http://schemas.microsoft.com/office/drawing/2014/main" id="{390F56FB-7CCC-474A-9F80-F42DA110BDC0}"/>
              </a:ext>
            </a:extLst>
          </p:cNvPr>
          <p:cNvSpPr>
            <a:spLocks noGrp="1"/>
          </p:cNvSpPr>
          <p:nvPr>
            <p:ph type="body" sz="quarter" idx="24" hasCustomPrompt="1"/>
          </p:nvPr>
        </p:nvSpPr>
        <p:spPr>
          <a:xfrm>
            <a:off x="6953772" y="1837509"/>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7" name="Text Placeholder 34">
            <a:extLst>
              <a:ext uri="{FF2B5EF4-FFF2-40B4-BE49-F238E27FC236}">
                <a16:creationId xmlns:a16="http://schemas.microsoft.com/office/drawing/2014/main" id="{B0A4D046-6172-4616-9661-3E0D742F4784}"/>
              </a:ext>
            </a:extLst>
          </p:cNvPr>
          <p:cNvSpPr>
            <a:spLocks noGrp="1"/>
          </p:cNvSpPr>
          <p:nvPr>
            <p:ph type="body" sz="quarter" idx="25" hasCustomPrompt="1"/>
          </p:nvPr>
        </p:nvSpPr>
        <p:spPr>
          <a:xfrm>
            <a:off x="8674065" y="1837509"/>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sp>
        <p:nvSpPr>
          <p:cNvPr id="48" name="Text Placeholder 34">
            <a:extLst>
              <a:ext uri="{FF2B5EF4-FFF2-40B4-BE49-F238E27FC236}">
                <a16:creationId xmlns:a16="http://schemas.microsoft.com/office/drawing/2014/main" id="{9D0D6B37-015F-47D1-A721-B51575FFFE5F}"/>
              </a:ext>
            </a:extLst>
          </p:cNvPr>
          <p:cNvSpPr>
            <a:spLocks noGrp="1"/>
          </p:cNvSpPr>
          <p:nvPr>
            <p:ph type="body" sz="quarter" idx="26" hasCustomPrompt="1"/>
          </p:nvPr>
        </p:nvSpPr>
        <p:spPr>
          <a:xfrm>
            <a:off x="10430384" y="1831642"/>
            <a:ext cx="1692279" cy="749300"/>
          </a:xfrm>
          <a:noFill/>
          <a:ln>
            <a:noFill/>
          </a:ln>
        </p:spPr>
        <p:txBody>
          <a:bodyPr anchor="ctr"/>
          <a:lstStyle>
            <a:lvl1pPr marL="0" indent="0" algn="ctr">
              <a:buNone/>
              <a:defRPr>
                <a:solidFill>
                  <a:schemeClr val="tx2"/>
                </a:solidFill>
                <a:latin typeface="+mj-lt"/>
              </a:defRPr>
            </a:lvl1pPr>
          </a:lstStyle>
          <a:p>
            <a:pPr lvl="0"/>
            <a:r>
              <a:rPr lang="en-US"/>
              <a:t>Title</a:t>
            </a:r>
          </a:p>
        </p:txBody>
      </p:sp>
      <p:grpSp>
        <p:nvGrpSpPr>
          <p:cNvPr id="50" name="Group 49">
            <a:extLst>
              <a:ext uri="{FF2B5EF4-FFF2-40B4-BE49-F238E27FC236}">
                <a16:creationId xmlns:a16="http://schemas.microsoft.com/office/drawing/2014/main" id="{F4C3458A-BA00-4E65-8AB7-6F08EAD0B3AB}"/>
              </a:ext>
            </a:extLst>
          </p:cNvPr>
          <p:cNvGrpSpPr/>
          <p:nvPr userDrawn="1"/>
        </p:nvGrpSpPr>
        <p:grpSpPr>
          <a:xfrm>
            <a:off x="6252357" y="5704469"/>
            <a:ext cx="5905845" cy="1163847"/>
            <a:chOff x="6252357" y="5704469"/>
            <a:chExt cx="5905845" cy="1163847"/>
          </a:xfrm>
        </p:grpSpPr>
        <p:sp>
          <p:nvSpPr>
            <p:cNvPr id="51" name="Isosceles Triangle 50">
              <a:extLst>
                <a:ext uri="{FF2B5EF4-FFF2-40B4-BE49-F238E27FC236}">
                  <a16:creationId xmlns:a16="http://schemas.microsoft.com/office/drawing/2014/main" id="{A2DA99A5-6CA6-449A-94C1-28619AFD7931}"/>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C48252DC-E58C-465E-9C9B-FA9C1DEF5A93}"/>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7CAA4F1D-441D-4AAB-B70C-02D9F9D41BE6}"/>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950BBA23-CF34-49A2-9742-02D0D92B607F}"/>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0FAE3C64-1EBF-435E-ABB4-9ABAFBF8C494}"/>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EF6ED645-9522-4006-B304-69F2ADDE33E4}"/>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a:extLst>
                <a:ext uri="{FF2B5EF4-FFF2-40B4-BE49-F238E27FC236}">
                  <a16:creationId xmlns:a16="http://schemas.microsoft.com/office/drawing/2014/main" id="{CE5A0D84-48CD-4C57-968F-83A1873C4B50}"/>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042C62BD-AF5A-4DF2-B84D-452C7157E0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58876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C7A0-69B9-490D-B1E3-4D8B621D16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99E12-0F34-4E9E-A6FC-9CC4741BD3C7}"/>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4" name="Footer Placeholder 3">
            <a:extLst>
              <a:ext uri="{FF2B5EF4-FFF2-40B4-BE49-F238E27FC236}">
                <a16:creationId xmlns:a16="http://schemas.microsoft.com/office/drawing/2014/main" id="{103E0A2F-DA02-4B72-8887-7E0625D68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EC42C1-67E1-4932-8536-E3D6A07DBB8B}"/>
              </a:ext>
            </a:extLst>
          </p:cNvPr>
          <p:cNvSpPr>
            <a:spLocks noGrp="1"/>
          </p:cNvSpPr>
          <p:nvPr>
            <p:ph type="sldNum" sz="quarter" idx="12"/>
          </p:nvPr>
        </p:nvSpPr>
        <p:spPr>
          <a:xfrm>
            <a:off x="8621766" y="-30631"/>
            <a:ext cx="2743200" cy="365125"/>
          </a:xfrm>
        </p:spPr>
        <p:txBody>
          <a:bodyPr/>
          <a:lstStyle/>
          <a:p>
            <a:fld id="{4802046D-FDB0-4F57-81E6-63C34C668F6D}" type="slidenum">
              <a:rPr lang="en-US" smtClean="0"/>
              <a:t>‹#›</a:t>
            </a:fld>
            <a:endParaRPr lang="en-US"/>
          </a:p>
        </p:txBody>
      </p:sp>
      <p:grpSp>
        <p:nvGrpSpPr>
          <p:cNvPr id="24" name="Group 23">
            <a:extLst>
              <a:ext uri="{FF2B5EF4-FFF2-40B4-BE49-F238E27FC236}">
                <a16:creationId xmlns:a16="http://schemas.microsoft.com/office/drawing/2014/main" id="{CA01B2BB-141B-4A11-A306-37F8B65C7B07}"/>
              </a:ext>
            </a:extLst>
          </p:cNvPr>
          <p:cNvGrpSpPr/>
          <p:nvPr userDrawn="1"/>
        </p:nvGrpSpPr>
        <p:grpSpPr>
          <a:xfrm>
            <a:off x="6252357" y="5704469"/>
            <a:ext cx="5905845" cy="1163847"/>
            <a:chOff x="6252357" y="5704469"/>
            <a:chExt cx="5905845" cy="1163847"/>
          </a:xfrm>
        </p:grpSpPr>
        <p:sp>
          <p:nvSpPr>
            <p:cNvPr id="25" name="Isosceles Triangle 24">
              <a:extLst>
                <a:ext uri="{FF2B5EF4-FFF2-40B4-BE49-F238E27FC236}">
                  <a16:creationId xmlns:a16="http://schemas.microsoft.com/office/drawing/2014/main" id="{E673CB98-6B45-4718-9609-148AF9A2A6DE}"/>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10CD5CCF-5C05-4212-B141-8B584BF5F714}"/>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229A5431-D662-40D6-9980-D7815691CE55}"/>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315A222-B224-45E0-9A42-9C5AA377BAE9}"/>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BC2B07A0-963B-4025-87F3-9F0B75FF2BCB}"/>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400859F9-7DE7-4345-A947-6A3914A93C13}"/>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9F0B7B5-5070-47E9-B8E4-90D8C4072404}"/>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CCE8F99C-D7DE-4E58-AAB7-23CC3855C1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182068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p>
            <a:fld id="{4802046D-FDB0-4F57-81E6-63C34C668F6D}" type="slidenum">
              <a:rPr lang="en-US" smtClean="0"/>
              <a:t>‹#›</a:t>
            </a:fld>
            <a:endParaRPr lang="en-US"/>
          </a:p>
        </p:txBody>
      </p:sp>
      <p:grpSp>
        <p:nvGrpSpPr>
          <p:cNvPr id="28" name="Group 27">
            <a:extLst>
              <a:ext uri="{FF2B5EF4-FFF2-40B4-BE49-F238E27FC236}">
                <a16:creationId xmlns:a16="http://schemas.microsoft.com/office/drawing/2014/main" id="{804FEA1F-FB7E-4110-96C8-F05A87496F13}"/>
              </a:ext>
            </a:extLst>
          </p:cNvPr>
          <p:cNvGrpSpPr/>
          <p:nvPr userDrawn="1"/>
        </p:nvGrpSpPr>
        <p:grpSpPr>
          <a:xfrm>
            <a:off x="6252357" y="5704469"/>
            <a:ext cx="5905845" cy="1163847"/>
            <a:chOff x="6252357" y="5704469"/>
            <a:chExt cx="5905845" cy="1163847"/>
          </a:xfrm>
        </p:grpSpPr>
        <p:sp>
          <p:nvSpPr>
            <p:cNvPr id="29" name="Isosceles Triangle 28">
              <a:extLst>
                <a:ext uri="{FF2B5EF4-FFF2-40B4-BE49-F238E27FC236}">
                  <a16:creationId xmlns:a16="http://schemas.microsoft.com/office/drawing/2014/main" id="{2A80A8D2-F277-4B92-9556-BEB6E522F974}"/>
                </a:ext>
              </a:extLst>
            </p:cNvPr>
            <p:cNvSpPr/>
            <p:nvPr userDrawn="1"/>
          </p:nvSpPr>
          <p:spPr>
            <a:xfrm>
              <a:off x="9188704" y="6119406"/>
              <a:ext cx="1926251" cy="748910"/>
            </a:xfrm>
            <a:prstGeom prst="triangle">
              <a:avLst>
                <a:gd name="adj" fmla="val 4794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6304EB1-31AE-4FA0-B984-9054E8ED1BBB}"/>
                </a:ext>
              </a:extLst>
            </p:cNvPr>
            <p:cNvSpPr/>
            <p:nvPr userDrawn="1"/>
          </p:nvSpPr>
          <p:spPr>
            <a:xfrm flipH="1">
              <a:off x="6252357" y="6175231"/>
              <a:ext cx="5877467" cy="6930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E6F8242-BA91-4DFA-8378-B747EAC2DA7D}"/>
                </a:ext>
              </a:extLst>
            </p:cNvPr>
            <p:cNvSpPr/>
            <p:nvPr userDrawn="1"/>
          </p:nvSpPr>
          <p:spPr>
            <a:xfrm flipH="1">
              <a:off x="9140324" y="6378712"/>
              <a:ext cx="1349468" cy="489603"/>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EB30C1C4-5291-4823-81EE-3AF0FBA0DDA6}"/>
                </a:ext>
              </a:extLst>
            </p:cNvPr>
            <p:cNvSpPr/>
            <p:nvPr userDrawn="1"/>
          </p:nvSpPr>
          <p:spPr>
            <a:xfrm>
              <a:off x="8112747" y="6459516"/>
              <a:ext cx="1075957" cy="408799"/>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7831DA6C-67BC-44AA-8B4E-5B92DAD5B941}"/>
                </a:ext>
              </a:extLst>
            </p:cNvPr>
            <p:cNvSpPr/>
            <p:nvPr userDrawn="1"/>
          </p:nvSpPr>
          <p:spPr>
            <a:xfrm>
              <a:off x="8778123" y="6666289"/>
              <a:ext cx="515669" cy="202026"/>
            </a:xfrm>
            <a:prstGeom prst="triangle">
              <a:avLst>
                <a:gd name="adj" fmla="val 4794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FFE9C089-6D3B-4716-AB34-6D915C9B8C03}"/>
                </a:ext>
              </a:extLst>
            </p:cNvPr>
            <p:cNvSpPr/>
            <p:nvPr userDrawn="1"/>
          </p:nvSpPr>
          <p:spPr>
            <a:xfrm>
              <a:off x="6630878" y="6459516"/>
              <a:ext cx="1926251" cy="408799"/>
            </a:xfrm>
            <a:prstGeom prst="triangle">
              <a:avLst>
                <a:gd name="adj" fmla="val 47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FC3BD3E-AF45-433B-8984-27A91DB58D57}"/>
                </a:ext>
              </a:extLst>
            </p:cNvPr>
            <p:cNvSpPr/>
            <p:nvPr userDrawn="1"/>
          </p:nvSpPr>
          <p:spPr>
            <a:xfrm flipH="1">
              <a:off x="9008522" y="6638048"/>
              <a:ext cx="646754" cy="230267"/>
            </a:xfrm>
            <a:prstGeom prst="triangle">
              <a:avLst>
                <a:gd name="adj" fmla="val 479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FDE2737-F664-4630-89CB-60F90495D2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42444" y="5704469"/>
              <a:ext cx="1115758" cy="901105"/>
            </a:xfrm>
            <a:prstGeom prst="rect">
              <a:avLst/>
            </a:prstGeom>
          </p:spPr>
        </p:pic>
      </p:grpSp>
    </p:spTree>
    <p:extLst>
      <p:ext uri="{BB962C8B-B14F-4D97-AF65-F5344CB8AC3E}">
        <p14:creationId xmlns:p14="http://schemas.microsoft.com/office/powerpoint/2010/main" val="361644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FFDCD79-1A98-4DA1-B609-6327ABB1E847}"/>
              </a:ext>
            </a:extLst>
          </p:cNvPr>
          <p:cNvSpPr>
            <a:spLocks noGrp="1"/>
          </p:cNvSpPr>
          <p:nvPr>
            <p:ph type="pic" sz="quarter" idx="13" hasCustomPrompt="1"/>
          </p:nvPr>
        </p:nvSpPr>
        <p:spPr>
          <a:xfrm>
            <a:off x="0" y="0"/>
            <a:ext cx="12192000" cy="6907213"/>
          </a:xfrm>
        </p:spPr>
        <p:txBody>
          <a:bodyPr anchor="ctr"/>
          <a:lstStyle>
            <a:lvl1pPr marL="0" indent="0" algn="ctr">
              <a:buNone/>
              <a:defRPr/>
            </a:lvl1pPr>
          </a:lstStyle>
          <a:p>
            <a:r>
              <a:rPr lang="en-US"/>
              <a:t>Insert Full Slide Image</a:t>
            </a:r>
          </a:p>
        </p:txBody>
      </p:sp>
      <p:sp>
        <p:nvSpPr>
          <p:cNvPr id="2" name="Date Placeholder 1">
            <a:extLst>
              <a:ext uri="{FF2B5EF4-FFF2-40B4-BE49-F238E27FC236}">
                <a16:creationId xmlns:a16="http://schemas.microsoft.com/office/drawing/2014/main" id="{753834C4-ECBF-42CA-A068-E6B5440948EA}"/>
              </a:ext>
            </a:extLst>
          </p:cNvPr>
          <p:cNvSpPr>
            <a:spLocks noGrp="1"/>
          </p:cNvSpPr>
          <p:nvPr>
            <p:ph type="dt" sz="half" idx="10"/>
          </p:nvPr>
        </p:nvSpPr>
        <p:spPr/>
        <p:txBody>
          <a:bodyPr/>
          <a:lstStyle/>
          <a:p>
            <a:fld id="{99C999D9-0FF1-43E0-9D81-D2F58C90D10C}" type="datetimeFigureOut">
              <a:rPr lang="en-US" smtClean="0"/>
              <a:t>2/15/2024</a:t>
            </a:fld>
            <a:endParaRPr lang="en-US"/>
          </a:p>
        </p:txBody>
      </p:sp>
      <p:sp>
        <p:nvSpPr>
          <p:cNvPr id="3" name="Footer Placeholder 2">
            <a:extLst>
              <a:ext uri="{FF2B5EF4-FFF2-40B4-BE49-F238E27FC236}">
                <a16:creationId xmlns:a16="http://schemas.microsoft.com/office/drawing/2014/main" id="{C7D5B5B3-0186-453B-BB51-C95DF6191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6378C1-70C0-46AD-9CAF-F14874B12F5A}"/>
              </a:ext>
            </a:extLst>
          </p:cNvPr>
          <p:cNvSpPr>
            <a:spLocks noGrp="1"/>
          </p:cNvSpPr>
          <p:nvPr>
            <p:ph type="sldNum" sz="quarter" idx="12"/>
          </p:nvPr>
        </p:nvSpPr>
        <p:spPr/>
        <p:txBody>
          <a:bodyPr/>
          <a:lstStyle/>
          <a:p>
            <a:fld id="{4802046D-FDB0-4F57-81E6-63C34C668F6D}" type="slidenum">
              <a:rPr lang="en-US" smtClean="0"/>
              <a:t>‹#›</a:t>
            </a:fld>
            <a:endParaRPr lang="en-US"/>
          </a:p>
        </p:txBody>
      </p:sp>
    </p:spTree>
    <p:extLst>
      <p:ext uri="{BB962C8B-B14F-4D97-AF65-F5344CB8AC3E}">
        <p14:creationId xmlns:p14="http://schemas.microsoft.com/office/powerpoint/2010/main" val="410277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E72D58-AC3E-423D-BC65-5D98EE76BA0D}"/>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DA1374-7154-44D3-A57B-488383BDD9E9}"/>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A64BA-82BC-4CE7-97E5-29693F66FE6B}"/>
              </a:ext>
            </a:extLst>
          </p:cNvPr>
          <p:cNvSpPr>
            <a:spLocks noGrp="1"/>
          </p:cNvSpPr>
          <p:nvPr userDrawn="1">
            <p:ph type="dt" sz="half" idx="2"/>
          </p:nvPr>
        </p:nvSpPr>
        <p:spPr>
          <a:xfrm>
            <a:off x="838200" y="6542376"/>
            <a:ext cx="2743200" cy="365125"/>
          </a:xfrm>
          <a:prstGeom prst="rect">
            <a:avLst/>
          </a:prstGeom>
        </p:spPr>
        <p:txBody>
          <a:bodyPr vert="horz" lIns="91440" tIns="45720" rIns="91440" bIns="45720" rtlCol="0" anchor="ctr"/>
          <a:lstStyle>
            <a:lvl1pPr algn="l">
              <a:defRPr sz="1200">
                <a:solidFill>
                  <a:schemeClr val="tx1"/>
                </a:solidFill>
              </a:defRPr>
            </a:lvl1pPr>
          </a:lstStyle>
          <a:p>
            <a:fld id="{99C999D9-0FF1-43E0-9D81-D2F58C90D10C}" type="datetimeFigureOut">
              <a:rPr lang="en-US" smtClean="0"/>
              <a:pPr/>
              <a:t>2/15/2024</a:t>
            </a:fld>
            <a:endParaRPr lang="en-US"/>
          </a:p>
        </p:txBody>
      </p:sp>
      <p:sp>
        <p:nvSpPr>
          <p:cNvPr id="5" name="Footer Placeholder 4">
            <a:extLst>
              <a:ext uri="{FF2B5EF4-FFF2-40B4-BE49-F238E27FC236}">
                <a16:creationId xmlns:a16="http://schemas.microsoft.com/office/drawing/2014/main" id="{20D6C96D-853A-4B27-9D35-8A58E64D979E}"/>
              </a:ext>
            </a:extLst>
          </p:cNvPr>
          <p:cNvSpPr>
            <a:spLocks noGrp="1"/>
          </p:cNvSpPr>
          <p:nvPr userDrawn="1">
            <p:ph type="ftr" sz="quarter" idx="3"/>
          </p:nvPr>
        </p:nvSpPr>
        <p:spPr>
          <a:xfrm>
            <a:off x="838200" y="6185045"/>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77E4A6E-CFE2-4AE7-8C65-23B553DFBB34}"/>
              </a:ext>
            </a:extLst>
          </p:cNvPr>
          <p:cNvSpPr>
            <a:spLocks noGrp="1"/>
          </p:cNvSpPr>
          <p:nvPr userDrawn="1">
            <p:ph type="sldNum" sz="quarter" idx="4"/>
          </p:nvPr>
        </p:nvSpPr>
        <p:spPr>
          <a:xfrm>
            <a:off x="8610600" y="-33452"/>
            <a:ext cx="2743200" cy="365125"/>
          </a:xfrm>
          <a:prstGeom prst="rect">
            <a:avLst/>
          </a:prstGeom>
        </p:spPr>
        <p:txBody>
          <a:bodyPr vert="horz" lIns="91440" tIns="45720" rIns="91440" bIns="45720" rtlCol="0" anchor="ctr"/>
          <a:lstStyle>
            <a:lvl1pPr algn="r">
              <a:defRPr sz="1200">
                <a:solidFill>
                  <a:schemeClr val="bg1"/>
                </a:solidFill>
              </a:defRPr>
            </a:lvl1pPr>
          </a:lstStyle>
          <a:p>
            <a:fld id="{4802046D-FDB0-4F57-81E6-63C34C668F6D}" type="slidenum">
              <a:rPr lang="en-US" smtClean="0"/>
              <a:pPr/>
              <a:t>‹#›</a:t>
            </a:fld>
            <a:endParaRPr lang="en-US"/>
          </a:p>
        </p:txBody>
      </p:sp>
      <p:grpSp>
        <p:nvGrpSpPr>
          <p:cNvPr id="17" name="Group 16">
            <a:extLst>
              <a:ext uri="{FF2B5EF4-FFF2-40B4-BE49-F238E27FC236}">
                <a16:creationId xmlns:a16="http://schemas.microsoft.com/office/drawing/2014/main" id="{3E9BF51A-4037-4DFC-8FDA-2CBEC7684C23}"/>
              </a:ext>
            </a:extLst>
          </p:cNvPr>
          <p:cNvGrpSpPr/>
          <p:nvPr userDrawn="1"/>
        </p:nvGrpSpPr>
        <p:grpSpPr>
          <a:xfrm>
            <a:off x="0" y="0"/>
            <a:ext cx="12192810" cy="320040"/>
            <a:chOff x="0" y="0"/>
            <a:chExt cx="12192810" cy="320040"/>
          </a:xfrm>
        </p:grpSpPr>
        <p:sp>
          <p:nvSpPr>
            <p:cNvPr id="8" name="Rectangle 7">
              <a:extLst>
                <a:ext uri="{FF2B5EF4-FFF2-40B4-BE49-F238E27FC236}">
                  <a16:creationId xmlns:a16="http://schemas.microsoft.com/office/drawing/2014/main" id="{BB94B738-DCAF-4775-906C-9B1BD959994C}"/>
                </a:ext>
              </a:extLst>
            </p:cNvPr>
            <p:cNvSpPr/>
            <p:nvPr userDrawn="1"/>
          </p:nvSpPr>
          <p:spPr>
            <a:xfrm>
              <a:off x="0" y="0"/>
              <a:ext cx="3054096" cy="320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10A2DD4-A91B-4F57-B37D-8C6EE36664CB}"/>
                </a:ext>
              </a:extLst>
            </p:cNvPr>
            <p:cNvGrpSpPr/>
            <p:nvPr userDrawn="1"/>
          </p:nvGrpSpPr>
          <p:grpSpPr>
            <a:xfrm>
              <a:off x="3052329" y="0"/>
              <a:ext cx="6087342" cy="320040"/>
              <a:chOff x="3052329" y="0"/>
              <a:chExt cx="6087342" cy="320040"/>
            </a:xfrm>
          </p:grpSpPr>
          <p:sp>
            <p:nvSpPr>
              <p:cNvPr id="12" name="Rectangle 11">
                <a:extLst>
                  <a:ext uri="{FF2B5EF4-FFF2-40B4-BE49-F238E27FC236}">
                    <a16:creationId xmlns:a16="http://schemas.microsoft.com/office/drawing/2014/main" id="{DB3D4E57-0AF3-4164-8C2D-BFF7272B9A38}"/>
                  </a:ext>
                </a:extLst>
              </p:cNvPr>
              <p:cNvSpPr/>
              <p:nvPr userDrawn="1"/>
            </p:nvSpPr>
            <p:spPr>
              <a:xfrm>
                <a:off x="3052329" y="0"/>
                <a:ext cx="3044952" cy="32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AD3FFA-78CB-433E-9B3A-A3E827318E5F}"/>
                  </a:ext>
                </a:extLst>
              </p:cNvPr>
              <p:cNvSpPr/>
              <p:nvPr userDrawn="1"/>
            </p:nvSpPr>
            <p:spPr>
              <a:xfrm>
                <a:off x="6094719" y="0"/>
                <a:ext cx="3044952"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257E9A1-34C9-41CA-B794-9C4B758718DF}"/>
                </a:ext>
              </a:extLst>
            </p:cNvPr>
            <p:cNvSpPr/>
            <p:nvPr userDrawn="1"/>
          </p:nvSpPr>
          <p:spPr>
            <a:xfrm>
              <a:off x="9138714" y="0"/>
              <a:ext cx="3054096" cy="32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8309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55" r:id="rId8"/>
    <p:sldLayoutId id="2147483663" r:id="rId9"/>
    <p:sldLayoutId id="2147483661" r:id="rId10"/>
    <p:sldLayoutId id="2147483660" r:id="rId11"/>
    <p:sldLayoutId id="2147483662"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52525"/>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252525"/>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252525"/>
          </a:solidFill>
          <a:latin typeface="+mn-lt"/>
          <a:ea typeface="+mn-ea"/>
          <a:cs typeface="+mn-cs"/>
        </a:defRPr>
      </a:lvl3pPr>
      <a:lvl4pPr marL="1600200" indent="-228600" algn="l" defTabSz="914400" rtl="0" eaLnBrk="1" latinLnBrk="0" hangingPunct="1">
        <a:lnSpc>
          <a:spcPct val="90000"/>
        </a:lnSpc>
        <a:spcBef>
          <a:spcPts val="500"/>
        </a:spcBef>
        <a:buFont typeface="Roboto" panose="02000000000000000000" pitchFamily="2" charset="0"/>
        <a:buChar char="−"/>
        <a:defRPr sz="1800" kern="1200">
          <a:solidFill>
            <a:srgbClr val="252525"/>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25252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1.xml"/><Relationship Id="rId3" Type="http://schemas.openxmlformats.org/officeDocument/2006/relationships/slide" Target="slide13.xml"/><Relationship Id="rId7" Type="http://schemas.openxmlformats.org/officeDocument/2006/relationships/slide" Target="slide7.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slide" Target="slide15.xml"/><Relationship Id="rId11" Type="http://schemas.openxmlformats.org/officeDocument/2006/relationships/slide" Target="slide26.xml"/><Relationship Id="rId5" Type="http://schemas.openxmlformats.org/officeDocument/2006/relationships/slide" Target="slide21.xml"/><Relationship Id="rId15" Type="http://schemas.openxmlformats.org/officeDocument/2006/relationships/slide" Target="slide30.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slide" Target="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323-9A01-4DC7-8D0F-4BCEC7A12D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91781" y="469333"/>
            <a:ext cx="6208437" cy="4797428"/>
          </a:xfrm>
          <a:prstGeom prst="rect">
            <a:avLst/>
          </a:prstGeom>
        </p:spPr>
      </p:pic>
    </p:spTree>
    <p:extLst>
      <p:ext uri="{BB962C8B-B14F-4D97-AF65-F5344CB8AC3E}">
        <p14:creationId xmlns:p14="http://schemas.microsoft.com/office/powerpoint/2010/main" val="180606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7702-8B58-3429-076C-79ECE472D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662B0-AC05-1F16-94AB-0BECA6D495B0}"/>
              </a:ext>
            </a:extLst>
          </p:cNvPr>
          <p:cNvSpPr>
            <a:spLocks noGrp="1"/>
          </p:cNvSpPr>
          <p:nvPr>
            <p:ph type="title" idx="4294967295"/>
          </p:nvPr>
        </p:nvSpPr>
        <p:spPr>
          <a:xfrm>
            <a:off x="0" y="93663"/>
            <a:ext cx="10861675" cy="1452562"/>
          </a:xfrm>
        </p:spPr>
        <p:txBody>
          <a:bodyPr/>
          <a:lstStyle/>
          <a:p>
            <a:r>
              <a:rPr lang="en-US"/>
              <a:t>All things ASP 300-Answer	</a:t>
            </a:r>
          </a:p>
        </p:txBody>
      </p:sp>
      <p:sp>
        <p:nvSpPr>
          <p:cNvPr id="3" name="Content Placeholder 2">
            <a:extLst>
              <a:ext uri="{FF2B5EF4-FFF2-40B4-BE49-F238E27FC236}">
                <a16:creationId xmlns:a16="http://schemas.microsoft.com/office/drawing/2014/main" id="{4C3EBF69-0FB4-5EA4-45FD-6DB7177D72C6}"/>
              </a:ext>
            </a:extLst>
          </p:cNvPr>
          <p:cNvSpPr>
            <a:spLocks noGrp="1"/>
          </p:cNvSpPr>
          <p:nvPr>
            <p:ph idx="4294967295"/>
          </p:nvPr>
        </p:nvSpPr>
        <p:spPr>
          <a:xfrm>
            <a:off x="0" y="1762125"/>
            <a:ext cx="5516563" cy="4364038"/>
          </a:xfrm>
        </p:spPr>
        <p:txBody>
          <a:bodyPr>
            <a:normAutofit fontScale="92500"/>
          </a:bodyPr>
          <a:lstStyle/>
          <a:p>
            <a:r>
              <a:rPr lang="en-US" sz="5600" dirty="0">
                <a:hlinkClick r:id="rId2" action="ppaction://hlinksldjump"/>
              </a:rPr>
              <a:t>Barbourville KY!/Knox Co.</a:t>
            </a:r>
          </a:p>
          <a:p>
            <a:r>
              <a:rPr lang="en-US" sz="5600" dirty="0">
                <a:hlinkClick r:id="rId2" action="ppaction://hlinksldjump"/>
              </a:rPr>
              <a:t>@ Union College</a:t>
            </a:r>
          </a:p>
          <a:p>
            <a:endParaRPr lang="en-US" sz="4400" dirty="0">
              <a:hlinkClick r:id="rId2" action="ppaction://hlinksldjump"/>
            </a:endParaRPr>
          </a:p>
          <a:p>
            <a:r>
              <a:rPr lang="en-US" sz="7200" dirty="0">
                <a:hlinkClick r:id="rId2" action="ppaction://hlinksldjump"/>
              </a:rPr>
              <a:t>1969 </a:t>
            </a:r>
            <a:endParaRPr lang="en-US" sz="7200" dirty="0">
              <a:hlinkClick r:id="rId3" action="ppaction://hlinksldjump"/>
            </a:endParaRPr>
          </a:p>
        </p:txBody>
      </p:sp>
      <p:pic>
        <p:nvPicPr>
          <p:cNvPr id="4" name="Picture 3" descr="college-photo_2049.jpg">
            <a:extLst>
              <a:ext uri="{FF2B5EF4-FFF2-40B4-BE49-F238E27FC236}">
                <a16:creationId xmlns:a16="http://schemas.microsoft.com/office/drawing/2014/main" id="{A2E1A8EC-9286-0419-B0FB-501CC8420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670" y="1761565"/>
            <a:ext cx="3503331" cy="2473352"/>
          </a:xfrm>
          <a:prstGeom prst="rect">
            <a:avLst/>
          </a:prstGeom>
        </p:spPr>
      </p:pic>
    </p:spTree>
    <p:extLst>
      <p:ext uri="{BB962C8B-B14F-4D97-AF65-F5344CB8AC3E}">
        <p14:creationId xmlns:p14="http://schemas.microsoft.com/office/powerpoint/2010/main" val="11544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8D17F-98AB-01B3-7A2A-45B589BF0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CF71D-E266-F361-D0F4-36F5EEC4853C}"/>
              </a:ext>
            </a:extLst>
          </p:cNvPr>
          <p:cNvSpPr>
            <a:spLocks noGrp="1"/>
          </p:cNvSpPr>
          <p:nvPr>
            <p:ph type="title" idx="4294967295"/>
          </p:nvPr>
        </p:nvSpPr>
        <p:spPr>
          <a:xfrm>
            <a:off x="0" y="93663"/>
            <a:ext cx="10861675" cy="1452562"/>
          </a:xfrm>
        </p:spPr>
        <p:txBody>
          <a:bodyPr/>
          <a:lstStyle/>
          <a:p>
            <a:r>
              <a:rPr lang="en-US"/>
              <a:t>All things ASP-400</a:t>
            </a:r>
          </a:p>
        </p:txBody>
      </p:sp>
      <p:sp>
        <p:nvSpPr>
          <p:cNvPr id="3" name="Content Placeholder 2">
            <a:extLst>
              <a:ext uri="{FF2B5EF4-FFF2-40B4-BE49-F238E27FC236}">
                <a16:creationId xmlns:a16="http://schemas.microsoft.com/office/drawing/2014/main" id="{33928365-0703-AE68-20D4-F73ED470E402}"/>
              </a:ext>
            </a:extLst>
          </p:cNvPr>
          <p:cNvSpPr>
            <a:spLocks noGrp="1"/>
          </p:cNvSpPr>
          <p:nvPr>
            <p:ph idx="4294967295"/>
          </p:nvPr>
        </p:nvSpPr>
        <p:spPr>
          <a:xfrm>
            <a:off x="0" y="1762125"/>
            <a:ext cx="10861675" cy="4364038"/>
          </a:xfrm>
        </p:spPr>
        <p:txBody>
          <a:bodyPr>
            <a:normAutofit/>
          </a:bodyPr>
          <a:lstStyle/>
          <a:p>
            <a:r>
              <a:rPr lang="en-US" sz="6000" dirty="0"/>
              <a:t>How many centers will ASP operate in this summer?</a:t>
            </a:r>
          </a:p>
          <a:p>
            <a:pPr marL="0" indent="0" algn="ctr">
              <a:buNone/>
            </a:pPr>
            <a:r>
              <a:rPr lang="en-US" sz="6000" b="1" i="1" dirty="0"/>
              <a:t> </a:t>
            </a:r>
            <a:r>
              <a:rPr lang="en-US" sz="4800" b="1" i="1" dirty="0"/>
              <a:t>(Additional 200 points if you can name the states they will be located in.)</a:t>
            </a:r>
            <a:endParaRPr lang="en-US" sz="6000" b="1" i="1" dirty="0"/>
          </a:p>
        </p:txBody>
      </p:sp>
    </p:spTree>
    <p:extLst>
      <p:ext uri="{BB962C8B-B14F-4D97-AF65-F5344CB8AC3E}">
        <p14:creationId xmlns:p14="http://schemas.microsoft.com/office/powerpoint/2010/main" val="76131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61243-DEC5-1750-B17A-BBCB210B488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F60464-DD42-02B4-F939-95BAB042FF7B}"/>
              </a:ext>
            </a:extLst>
          </p:cNvPr>
          <p:cNvPicPr>
            <a:picLocks noChangeAspect="1"/>
          </p:cNvPicPr>
          <p:nvPr/>
        </p:nvPicPr>
        <p:blipFill rotWithShape="1">
          <a:blip r:embed="rId2"/>
          <a:srcRect l="4" t="15079" r="-1" b="43067"/>
          <a:stretch/>
        </p:blipFill>
        <p:spPr>
          <a:xfrm>
            <a:off x="1933302" y="1382487"/>
            <a:ext cx="10258699" cy="5475514"/>
          </a:xfrm>
          <a:prstGeom prst="rect">
            <a:avLst/>
          </a:prstGeom>
        </p:spPr>
      </p:pic>
      <p:sp>
        <p:nvSpPr>
          <p:cNvPr id="2" name="Title 1">
            <a:extLst>
              <a:ext uri="{FF2B5EF4-FFF2-40B4-BE49-F238E27FC236}">
                <a16:creationId xmlns:a16="http://schemas.microsoft.com/office/drawing/2014/main" id="{C36BC0B7-3D7E-9DA3-9AD1-71C021E7C4AE}"/>
              </a:ext>
            </a:extLst>
          </p:cNvPr>
          <p:cNvSpPr>
            <a:spLocks noGrp="1"/>
          </p:cNvSpPr>
          <p:nvPr>
            <p:ph type="title" idx="4294967295"/>
          </p:nvPr>
        </p:nvSpPr>
        <p:spPr>
          <a:xfrm>
            <a:off x="4992688" y="93663"/>
            <a:ext cx="7199312" cy="1452562"/>
          </a:xfrm>
        </p:spPr>
        <p:txBody>
          <a:bodyPr/>
          <a:lstStyle/>
          <a:p>
            <a:r>
              <a:rPr lang="en-US"/>
              <a:t>ASP History 400-Answer	</a:t>
            </a:r>
          </a:p>
        </p:txBody>
      </p:sp>
      <p:sp>
        <p:nvSpPr>
          <p:cNvPr id="3" name="Content Placeholder 2">
            <a:extLst>
              <a:ext uri="{FF2B5EF4-FFF2-40B4-BE49-F238E27FC236}">
                <a16:creationId xmlns:a16="http://schemas.microsoft.com/office/drawing/2014/main" id="{6F80E456-A8BF-CD16-B8B2-D7902447C11D}"/>
              </a:ext>
            </a:extLst>
          </p:cNvPr>
          <p:cNvSpPr>
            <a:spLocks noGrp="1"/>
          </p:cNvSpPr>
          <p:nvPr>
            <p:ph idx="4294967295"/>
          </p:nvPr>
        </p:nvSpPr>
        <p:spPr>
          <a:xfrm>
            <a:off x="0" y="1762125"/>
            <a:ext cx="5578475" cy="1123950"/>
          </a:xfrm>
        </p:spPr>
        <p:txBody>
          <a:bodyPr>
            <a:normAutofit/>
          </a:bodyPr>
          <a:lstStyle/>
          <a:p>
            <a:r>
              <a:rPr lang="en-US" sz="7200" dirty="0">
                <a:hlinkClick r:id="rId3" action="ppaction://hlinksldjump"/>
              </a:rPr>
              <a:t>17 Centers!</a:t>
            </a:r>
            <a:endParaRPr lang="en-US" sz="7200" dirty="0"/>
          </a:p>
          <a:p>
            <a:endParaRPr lang="en-US" dirty="0"/>
          </a:p>
          <a:p>
            <a:endParaRPr lang="en-US" dirty="0"/>
          </a:p>
        </p:txBody>
      </p:sp>
    </p:spTree>
    <p:extLst>
      <p:ext uri="{BB962C8B-B14F-4D97-AF65-F5344CB8AC3E}">
        <p14:creationId xmlns:p14="http://schemas.microsoft.com/office/powerpoint/2010/main" val="285799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7EFC-5545-06E6-9E02-C0E3553CD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AB5BF0-0046-54A9-3D29-8C60767E5E4C}"/>
              </a:ext>
            </a:extLst>
          </p:cNvPr>
          <p:cNvSpPr>
            <a:spLocks noGrp="1"/>
          </p:cNvSpPr>
          <p:nvPr>
            <p:ph type="title" idx="4294967295"/>
          </p:nvPr>
        </p:nvSpPr>
        <p:spPr>
          <a:xfrm>
            <a:off x="0" y="93663"/>
            <a:ext cx="10861675" cy="1452562"/>
          </a:xfrm>
        </p:spPr>
        <p:txBody>
          <a:bodyPr/>
          <a:lstStyle/>
          <a:p>
            <a:r>
              <a:rPr lang="en-US" dirty="0"/>
              <a:t>Tex Evans Fun Facts-100</a:t>
            </a:r>
          </a:p>
        </p:txBody>
      </p:sp>
      <p:sp>
        <p:nvSpPr>
          <p:cNvPr id="3" name="Content Placeholder 2">
            <a:extLst>
              <a:ext uri="{FF2B5EF4-FFF2-40B4-BE49-F238E27FC236}">
                <a16:creationId xmlns:a16="http://schemas.microsoft.com/office/drawing/2014/main" id="{75D23173-B5CB-1E8F-9BEA-FFF16BC4A161}"/>
              </a:ext>
            </a:extLst>
          </p:cNvPr>
          <p:cNvSpPr>
            <a:spLocks noGrp="1"/>
          </p:cNvSpPr>
          <p:nvPr>
            <p:ph idx="4294967295"/>
          </p:nvPr>
        </p:nvSpPr>
        <p:spPr>
          <a:xfrm>
            <a:off x="0" y="1762125"/>
            <a:ext cx="10861675" cy="4364038"/>
          </a:xfrm>
        </p:spPr>
        <p:txBody>
          <a:bodyPr>
            <a:noAutofit/>
          </a:bodyPr>
          <a:lstStyle/>
          <a:p>
            <a:r>
              <a:rPr lang="en-US" sz="6000" dirty="0"/>
              <a:t>Where did ASP founder Tex Evans serve before he found ASP?</a:t>
            </a:r>
          </a:p>
        </p:txBody>
      </p:sp>
    </p:spTree>
    <p:extLst>
      <p:ext uri="{BB962C8B-B14F-4D97-AF65-F5344CB8AC3E}">
        <p14:creationId xmlns:p14="http://schemas.microsoft.com/office/powerpoint/2010/main" val="217077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4DDA7-A62C-80E7-EA81-9DCE2D70D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B05C7-D1B0-A1DB-6F34-9382479C3FA1}"/>
              </a:ext>
            </a:extLst>
          </p:cNvPr>
          <p:cNvSpPr>
            <a:spLocks noGrp="1"/>
          </p:cNvSpPr>
          <p:nvPr>
            <p:ph type="title" idx="4294967295"/>
          </p:nvPr>
        </p:nvSpPr>
        <p:spPr>
          <a:xfrm>
            <a:off x="0" y="93663"/>
            <a:ext cx="10861675" cy="1452562"/>
          </a:xfrm>
        </p:spPr>
        <p:txBody>
          <a:bodyPr/>
          <a:lstStyle/>
          <a:p>
            <a:r>
              <a:rPr lang="en-US" dirty="0"/>
              <a:t>Tex Evans Fun Facts-100 Answer	</a:t>
            </a:r>
          </a:p>
        </p:txBody>
      </p:sp>
      <p:sp>
        <p:nvSpPr>
          <p:cNvPr id="3" name="Content Placeholder 2">
            <a:extLst>
              <a:ext uri="{FF2B5EF4-FFF2-40B4-BE49-F238E27FC236}">
                <a16:creationId xmlns:a16="http://schemas.microsoft.com/office/drawing/2014/main" id="{E0756534-B1F1-CFDC-EC39-AEDF4B84F31A}"/>
              </a:ext>
            </a:extLst>
          </p:cNvPr>
          <p:cNvSpPr>
            <a:spLocks noGrp="1"/>
          </p:cNvSpPr>
          <p:nvPr>
            <p:ph idx="4294967295"/>
          </p:nvPr>
        </p:nvSpPr>
        <p:spPr>
          <a:xfrm>
            <a:off x="0" y="1762125"/>
            <a:ext cx="10861675" cy="4364038"/>
          </a:xfrm>
        </p:spPr>
        <p:txBody>
          <a:bodyPr>
            <a:normAutofit/>
          </a:bodyPr>
          <a:lstStyle/>
          <a:p>
            <a:r>
              <a:rPr lang="en-US" sz="5400" dirty="0">
                <a:hlinkClick r:id="rId2" action="ppaction://hlinksldjump"/>
              </a:rPr>
              <a:t>Tex Evans was the Director at Henderson Settlement in </a:t>
            </a:r>
            <a:r>
              <a:rPr lang="en-US" sz="5400" dirty="0" err="1">
                <a:hlinkClick r:id="rId2" action="ppaction://hlinksldjump"/>
              </a:rPr>
              <a:t>Frakes</a:t>
            </a:r>
            <a:r>
              <a:rPr lang="en-US" sz="5400" dirty="0">
                <a:hlinkClick r:id="rId2" action="ppaction://hlinksldjump"/>
              </a:rPr>
              <a:t>, KY for 13 years.</a:t>
            </a:r>
            <a:endParaRPr lang="en-US" sz="3200" dirty="0"/>
          </a:p>
          <a:p>
            <a:pPr lvl="1"/>
            <a:endParaRPr lang="en-US" sz="3200" dirty="0"/>
          </a:p>
          <a:p>
            <a:pPr lvl="1"/>
            <a:endParaRPr lang="en-US" sz="3400" dirty="0"/>
          </a:p>
        </p:txBody>
      </p:sp>
    </p:spTree>
    <p:extLst>
      <p:ext uri="{BB962C8B-B14F-4D97-AF65-F5344CB8AC3E}">
        <p14:creationId xmlns:p14="http://schemas.microsoft.com/office/powerpoint/2010/main" val="3590048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85C65-FFE2-FB3A-1BDF-5D1791D69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5F131-AB67-6AA5-3D46-1728DD4CCDF1}"/>
              </a:ext>
            </a:extLst>
          </p:cNvPr>
          <p:cNvSpPr>
            <a:spLocks noGrp="1"/>
          </p:cNvSpPr>
          <p:nvPr>
            <p:ph type="title" idx="4294967295"/>
          </p:nvPr>
        </p:nvSpPr>
        <p:spPr>
          <a:xfrm>
            <a:off x="0" y="93663"/>
            <a:ext cx="10861675" cy="1452562"/>
          </a:xfrm>
        </p:spPr>
        <p:txBody>
          <a:bodyPr/>
          <a:lstStyle/>
          <a:p>
            <a:r>
              <a:rPr lang="en-US" dirty="0"/>
              <a:t>Tex Evans Fun Facts-200</a:t>
            </a:r>
          </a:p>
        </p:txBody>
      </p:sp>
      <p:sp>
        <p:nvSpPr>
          <p:cNvPr id="3" name="Content Placeholder 2">
            <a:extLst>
              <a:ext uri="{FF2B5EF4-FFF2-40B4-BE49-F238E27FC236}">
                <a16:creationId xmlns:a16="http://schemas.microsoft.com/office/drawing/2014/main" id="{254D7DFE-B1E3-B466-9EE3-0E93B296982C}"/>
              </a:ext>
            </a:extLst>
          </p:cNvPr>
          <p:cNvSpPr>
            <a:spLocks noGrp="1"/>
          </p:cNvSpPr>
          <p:nvPr>
            <p:ph idx="4294967295"/>
          </p:nvPr>
        </p:nvSpPr>
        <p:spPr>
          <a:xfrm>
            <a:off x="0" y="1762125"/>
            <a:ext cx="9144000" cy="4364038"/>
          </a:xfrm>
        </p:spPr>
        <p:txBody>
          <a:bodyPr>
            <a:noAutofit/>
          </a:bodyPr>
          <a:lstStyle/>
          <a:p>
            <a:r>
              <a:rPr lang="en-US" sz="6000" dirty="0"/>
              <a:t>Where did Tex Evans complete his studies?</a:t>
            </a:r>
          </a:p>
        </p:txBody>
      </p:sp>
    </p:spTree>
    <p:extLst>
      <p:ext uri="{BB962C8B-B14F-4D97-AF65-F5344CB8AC3E}">
        <p14:creationId xmlns:p14="http://schemas.microsoft.com/office/powerpoint/2010/main" val="175094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0D81-1BF6-309D-FDB6-9557F813CF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F9FE4-7D02-EA9E-EDEA-BD48EB45957B}"/>
              </a:ext>
            </a:extLst>
          </p:cNvPr>
          <p:cNvSpPr>
            <a:spLocks noGrp="1"/>
          </p:cNvSpPr>
          <p:nvPr>
            <p:ph type="title" idx="4294967295"/>
          </p:nvPr>
        </p:nvSpPr>
        <p:spPr>
          <a:xfrm>
            <a:off x="0" y="93663"/>
            <a:ext cx="10861675" cy="1452562"/>
          </a:xfrm>
        </p:spPr>
        <p:txBody>
          <a:bodyPr/>
          <a:lstStyle/>
          <a:p>
            <a:r>
              <a:rPr lang="en-US" dirty="0"/>
              <a:t>Tex Evans Fun Facts-200 Answer	</a:t>
            </a:r>
          </a:p>
        </p:txBody>
      </p:sp>
      <p:sp>
        <p:nvSpPr>
          <p:cNvPr id="3" name="Content Placeholder 2">
            <a:extLst>
              <a:ext uri="{FF2B5EF4-FFF2-40B4-BE49-F238E27FC236}">
                <a16:creationId xmlns:a16="http://schemas.microsoft.com/office/drawing/2014/main" id="{6CE2EC95-2ACA-FE6E-6882-AE7315EB74E0}"/>
              </a:ext>
            </a:extLst>
          </p:cNvPr>
          <p:cNvSpPr>
            <a:spLocks noGrp="1"/>
          </p:cNvSpPr>
          <p:nvPr>
            <p:ph idx="4294967295"/>
          </p:nvPr>
        </p:nvSpPr>
        <p:spPr>
          <a:xfrm>
            <a:off x="0" y="1370013"/>
            <a:ext cx="5910263" cy="4365625"/>
          </a:xfrm>
        </p:spPr>
        <p:txBody>
          <a:bodyPr>
            <a:normAutofit/>
          </a:bodyPr>
          <a:lstStyle/>
          <a:p>
            <a:r>
              <a:rPr lang="en-US" sz="4400" dirty="0">
                <a:hlinkClick r:id="rId2" action="ppaction://hlinksldjump"/>
              </a:rPr>
              <a:t>Boston University School of Theology.</a:t>
            </a:r>
            <a:endParaRPr lang="en-US" sz="4400" dirty="0"/>
          </a:p>
        </p:txBody>
      </p:sp>
    </p:spTree>
    <p:extLst>
      <p:ext uri="{BB962C8B-B14F-4D97-AF65-F5344CB8AC3E}">
        <p14:creationId xmlns:p14="http://schemas.microsoft.com/office/powerpoint/2010/main" val="280885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447E-8556-7021-B1DB-C2489C926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A41D7-1233-EEB4-A2D0-99F1D49EB30B}"/>
              </a:ext>
            </a:extLst>
          </p:cNvPr>
          <p:cNvSpPr>
            <a:spLocks noGrp="1"/>
          </p:cNvSpPr>
          <p:nvPr>
            <p:ph type="title" idx="4294967295"/>
          </p:nvPr>
        </p:nvSpPr>
        <p:spPr>
          <a:xfrm>
            <a:off x="0" y="93663"/>
            <a:ext cx="10861675" cy="1452562"/>
          </a:xfrm>
        </p:spPr>
        <p:txBody>
          <a:bodyPr/>
          <a:lstStyle/>
          <a:p>
            <a:r>
              <a:rPr lang="en-US" dirty="0"/>
              <a:t>Tex Evans Fun Facts-300</a:t>
            </a:r>
          </a:p>
        </p:txBody>
      </p:sp>
      <p:sp>
        <p:nvSpPr>
          <p:cNvPr id="3" name="Content Placeholder 2">
            <a:extLst>
              <a:ext uri="{FF2B5EF4-FFF2-40B4-BE49-F238E27FC236}">
                <a16:creationId xmlns:a16="http://schemas.microsoft.com/office/drawing/2014/main" id="{101DDB5C-169B-8207-1C2D-61566CCAABA3}"/>
              </a:ext>
            </a:extLst>
          </p:cNvPr>
          <p:cNvSpPr>
            <a:spLocks noGrp="1"/>
          </p:cNvSpPr>
          <p:nvPr>
            <p:ph idx="4294967295"/>
          </p:nvPr>
        </p:nvSpPr>
        <p:spPr>
          <a:xfrm>
            <a:off x="3546475" y="1762125"/>
            <a:ext cx="8645525" cy="4940300"/>
          </a:xfrm>
        </p:spPr>
        <p:txBody>
          <a:bodyPr>
            <a:normAutofit/>
          </a:bodyPr>
          <a:lstStyle/>
          <a:p>
            <a:r>
              <a:rPr lang="en-US" sz="4800" dirty="0"/>
              <a:t>How many youth did Tex Evans recruit to serve during ASP’s first summer in 1969?</a:t>
            </a:r>
          </a:p>
        </p:txBody>
      </p:sp>
    </p:spTree>
    <p:extLst>
      <p:ext uri="{BB962C8B-B14F-4D97-AF65-F5344CB8AC3E}">
        <p14:creationId xmlns:p14="http://schemas.microsoft.com/office/powerpoint/2010/main" val="52956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67F60-0911-33DB-3E04-C51EA0E1C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36A236-4871-1911-5388-2AC417B31FEB}"/>
              </a:ext>
            </a:extLst>
          </p:cNvPr>
          <p:cNvSpPr>
            <a:spLocks noGrp="1"/>
          </p:cNvSpPr>
          <p:nvPr>
            <p:ph type="title"/>
          </p:nvPr>
        </p:nvSpPr>
        <p:spPr/>
        <p:txBody>
          <a:bodyPr/>
          <a:lstStyle/>
          <a:p>
            <a:r>
              <a:rPr lang="en-US" dirty="0"/>
              <a:t>Tex Evans Fun Facts-300 Answer	</a:t>
            </a:r>
          </a:p>
        </p:txBody>
      </p:sp>
      <p:sp>
        <p:nvSpPr>
          <p:cNvPr id="3" name="Content Placeholder 2">
            <a:extLst>
              <a:ext uri="{FF2B5EF4-FFF2-40B4-BE49-F238E27FC236}">
                <a16:creationId xmlns:a16="http://schemas.microsoft.com/office/drawing/2014/main" id="{B0E2960D-A55E-B023-C712-3EDB8BA32D08}"/>
              </a:ext>
            </a:extLst>
          </p:cNvPr>
          <p:cNvSpPr>
            <a:spLocks noGrp="1"/>
          </p:cNvSpPr>
          <p:nvPr>
            <p:ph idx="1"/>
          </p:nvPr>
        </p:nvSpPr>
        <p:spPr/>
        <p:txBody>
          <a:bodyPr>
            <a:normAutofit/>
          </a:bodyPr>
          <a:lstStyle/>
          <a:p>
            <a:r>
              <a:rPr lang="en-US" sz="4800" dirty="0">
                <a:hlinkClick r:id="rId2" action="ppaction://hlinksldjump"/>
              </a:rPr>
              <a:t>50 youth from 4 youth groups.</a:t>
            </a:r>
            <a:endParaRPr lang="en-US" sz="4800" dirty="0"/>
          </a:p>
        </p:txBody>
      </p:sp>
    </p:spTree>
    <p:extLst>
      <p:ext uri="{BB962C8B-B14F-4D97-AF65-F5344CB8AC3E}">
        <p14:creationId xmlns:p14="http://schemas.microsoft.com/office/powerpoint/2010/main" val="19476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E250D-A0CB-E2A8-1C27-326FDC3D5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A0D76-429A-2AB6-9981-FD3E69AED64D}"/>
              </a:ext>
            </a:extLst>
          </p:cNvPr>
          <p:cNvSpPr>
            <a:spLocks noGrp="1"/>
          </p:cNvSpPr>
          <p:nvPr>
            <p:ph type="title" idx="4294967295"/>
          </p:nvPr>
        </p:nvSpPr>
        <p:spPr>
          <a:xfrm>
            <a:off x="0" y="93663"/>
            <a:ext cx="10861675" cy="1452562"/>
          </a:xfrm>
        </p:spPr>
        <p:txBody>
          <a:bodyPr/>
          <a:lstStyle/>
          <a:p>
            <a:r>
              <a:rPr lang="en-US" dirty="0"/>
              <a:t>Tex Evans Fun Facts-400	</a:t>
            </a:r>
          </a:p>
        </p:txBody>
      </p:sp>
      <p:sp>
        <p:nvSpPr>
          <p:cNvPr id="3" name="Content Placeholder 2">
            <a:extLst>
              <a:ext uri="{FF2B5EF4-FFF2-40B4-BE49-F238E27FC236}">
                <a16:creationId xmlns:a16="http://schemas.microsoft.com/office/drawing/2014/main" id="{EA45E76E-328C-1243-918A-48B96165CD96}"/>
              </a:ext>
            </a:extLst>
          </p:cNvPr>
          <p:cNvSpPr>
            <a:spLocks noGrp="1"/>
          </p:cNvSpPr>
          <p:nvPr>
            <p:ph idx="4294967295"/>
          </p:nvPr>
        </p:nvSpPr>
        <p:spPr>
          <a:xfrm>
            <a:off x="0" y="1762125"/>
            <a:ext cx="10861675" cy="4364038"/>
          </a:xfrm>
        </p:spPr>
        <p:txBody>
          <a:bodyPr vert="horz" lIns="91440" tIns="45720" rIns="91440" bIns="45720" rtlCol="0" anchor="t">
            <a:normAutofit/>
          </a:bodyPr>
          <a:lstStyle/>
          <a:p>
            <a:r>
              <a:rPr lang="en-US" sz="6000" dirty="0"/>
              <a:t>Beyond his family, what were the 2 great loves that Tex embraced?</a:t>
            </a:r>
          </a:p>
        </p:txBody>
      </p:sp>
    </p:spTree>
    <p:extLst>
      <p:ext uri="{BB962C8B-B14F-4D97-AF65-F5344CB8AC3E}">
        <p14:creationId xmlns:p14="http://schemas.microsoft.com/office/powerpoint/2010/main" val="359408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D2822-3656-4C5A-BDD2-4ED0D3B2A473}"/>
              </a:ext>
            </a:extLst>
          </p:cNvPr>
          <p:cNvSpPr txBox="1"/>
          <p:nvPr/>
        </p:nvSpPr>
        <p:spPr>
          <a:xfrm>
            <a:off x="1403287" y="769545"/>
            <a:ext cx="8455937" cy="6155531"/>
          </a:xfrm>
          <a:prstGeom prst="rect">
            <a:avLst/>
          </a:prstGeom>
          <a:noFill/>
        </p:spPr>
        <p:txBody>
          <a:bodyPr wrap="square" lIns="91440" tIns="45720" rIns="91440" bIns="45720" rtlCol="0" anchor="t">
            <a:spAutoFit/>
          </a:bodyPr>
          <a:lstStyle/>
          <a:p>
            <a:pPr>
              <a:lnSpc>
                <a:spcPct val="110000"/>
              </a:lnSpc>
              <a:spcAft>
                <a:spcPts val="600"/>
              </a:spcAft>
            </a:pPr>
            <a:r>
              <a:rPr lang="en-US" sz="3000" i="1" kern="1400" dirty="0">
                <a:ln>
                  <a:noFill/>
                </a:ln>
                <a:solidFill>
                  <a:srgbClr val="B32017"/>
                </a:solidFill>
                <a:effectLst/>
                <a:latin typeface="Roboto"/>
                <a:ea typeface="Roboto"/>
                <a:cs typeface="Roboto"/>
              </a:rPr>
              <a:t>God, we are thankful that you call us to serve you and to reach out in love to </a:t>
            </a:r>
            <a:r>
              <a:rPr lang="en-US" sz="3000" i="1" kern="1400" dirty="0">
                <a:solidFill>
                  <a:srgbClr val="B32017"/>
                </a:solidFill>
                <a:latin typeface="Roboto"/>
                <a:ea typeface="Roboto"/>
                <a:cs typeface="Roboto"/>
              </a:rPr>
              <a:t>our </a:t>
            </a:r>
            <a:r>
              <a:rPr lang="en-US" sz="3000" i="1" kern="1400" dirty="0">
                <a:ln>
                  <a:noFill/>
                </a:ln>
                <a:solidFill>
                  <a:srgbClr val="B32017"/>
                </a:solidFill>
                <a:effectLst/>
                <a:latin typeface="Roboto"/>
                <a:ea typeface="Roboto"/>
                <a:cs typeface="Roboto"/>
              </a:rPr>
              <a:t>neighbors. Guide us, as we start to prepare for our trip. May we learn to build kindness with each other, with our neighbors and with all your people. Bless the staff at ASP who are busy preparing for a summer of service and transformation. Be with the families who are preparing to receive us into their homes. May your love and peace shine within our group that smiles turn to conversations, and strangers become friends. We pray this in Christ’s name. Amen. </a:t>
            </a:r>
            <a:endParaRPr lang="en-US" dirty="0"/>
          </a:p>
        </p:txBody>
      </p:sp>
    </p:spTree>
    <p:extLst>
      <p:ext uri="{BB962C8B-B14F-4D97-AF65-F5344CB8AC3E}">
        <p14:creationId xmlns:p14="http://schemas.microsoft.com/office/powerpoint/2010/main" val="275051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CA47-9C24-20DC-FF2C-92C885DDA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3A860-98DE-2F97-67E0-A6D2FE17EF48}"/>
              </a:ext>
            </a:extLst>
          </p:cNvPr>
          <p:cNvSpPr>
            <a:spLocks noGrp="1"/>
          </p:cNvSpPr>
          <p:nvPr>
            <p:ph type="title"/>
          </p:nvPr>
        </p:nvSpPr>
        <p:spPr/>
        <p:txBody>
          <a:bodyPr/>
          <a:lstStyle/>
          <a:p>
            <a:r>
              <a:rPr lang="en-US" dirty="0"/>
              <a:t>Tex Evans Fun Facts-400 Answer</a:t>
            </a:r>
          </a:p>
        </p:txBody>
      </p:sp>
      <p:sp>
        <p:nvSpPr>
          <p:cNvPr id="3" name="Content Placeholder 2">
            <a:extLst>
              <a:ext uri="{FF2B5EF4-FFF2-40B4-BE49-F238E27FC236}">
                <a16:creationId xmlns:a16="http://schemas.microsoft.com/office/drawing/2014/main" id="{8601CE8B-0B34-EA26-6CE7-7D21C4432D5F}"/>
              </a:ext>
            </a:extLst>
          </p:cNvPr>
          <p:cNvSpPr>
            <a:spLocks noGrp="1"/>
          </p:cNvSpPr>
          <p:nvPr>
            <p:ph idx="1"/>
          </p:nvPr>
        </p:nvSpPr>
        <p:spPr/>
        <p:txBody>
          <a:bodyPr>
            <a:normAutofit/>
          </a:bodyPr>
          <a:lstStyle/>
          <a:p>
            <a:r>
              <a:rPr lang="en-US" sz="4800" dirty="0">
                <a:hlinkClick r:id="rId3" action="ppaction://hlinksldjump"/>
              </a:rPr>
              <a:t>The people of Central Appalachia and youth from churches across the country with a desire to serve.</a:t>
            </a:r>
            <a:endParaRPr lang="en-US" sz="4800" dirty="0"/>
          </a:p>
        </p:txBody>
      </p:sp>
    </p:spTree>
    <p:extLst>
      <p:ext uri="{BB962C8B-B14F-4D97-AF65-F5344CB8AC3E}">
        <p14:creationId xmlns:p14="http://schemas.microsoft.com/office/powerpoint/2010/main" val="72181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BE4A2-6324-4DAB-72AE-74BE9F69B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3C7C1-7B12-DA1B-5E5C-CBC000841150}"/>
              </a:ext>
            </a:extLst>
          </p:cNvPr>
          <p:cNvSpPr>
            <a:spLocks noGrp="1"/>
          </p:cNvSpPr>
          <p:nvPr>
            <p:ph type="title" idx="4294967295"/>
          </p:nvPr>
        </p:nvSpPr>
        <p:spPr>
          <a:xfrm>
            <a:off x="0" y="93663"/>
            <a:ext cx="10861675" cy="1452562"/>
          </a:xfrm>
        </p:spPr>
        <p:txBody>
          <a:bodyPr/>
          <a:lstStyle/>
          <a:p>
            <a:r>
              <a:rPr lang="en-US"/>
              <a:t>Wild Card-100</a:t>
            </a:r>
          </a:p>
        </p:txBody>
      </p:sp>
      <p:sp>
        <p:nvSpPr>
          <p:cNvPr id="3" name="Content Placeholder 2">
            <a:extLst>
              <a:ext uri="{FF2B5EF4-FFF2-40B4-BE49-F238E27FC236}">
                <a16:creationId xmlns:a16="http://schemas.microsoft.com/office/drawing/2014/main" id="{95498E0C-3463-BE23-78CC-A554639E0691}"/>
              </a:ext>
            </a:extLst>
          </p:cNvPr>
          <p:cNvSpPr>
            <a:spLocks noGrp="1"/>
          </p:cNvSpPr>
          <p:nvPr>
            <p:ph idx="4294967295"/>
          </p:nvPr>
        </p:nvSpPr>
        <p:spPr>
          <a:xfrm>
            <a:off x="0" y="1762125"/>
            <a:ext cx="10861675" cy="4364038"/>
          </a:xfrm>
        </p:spPr>
        <p:txBody>
          <a:bodyPr>
            <a:normAutofit/>
          </a:bodyPr>
          <a:lstStyle/>
          <a:p>
            <a:pPr marL="0" indent="0" algn="ctr">
              <a:buNone/>
            </a:pPr>
            <a:r>
              <a:rPr lang="en-US" sz="8800" i="1" u="sng">
                <a:solidFill>
                  <a:srgbClr val="FF0000"/>
                </a:solidFill>
              </a:rPr>
              <a:t>Daily Double!!!!!!</a:t>
            </a:r>
            <a:r>
              <a:rPr lang="en-US" sz="8800">
                <a:solidFill>
                  <a:srgbClr val="FF0000"/>
                </a:solidFill>
              </a:rPr>
              <a:t>!</a:t>
            </a:r>
          </a:p>
        </p:txBody>
      </p:sp>
    </p:spTree>
    <p:extLst>
      <p:ext uri="{BB962C8B-B14F-4D97-AF65-F5344CB8AC3E}">
        <p14:creationId xmlns:p14="http://schemas.microsoft.com/office/powerpoint/2010/main" val="250326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09E7E-0A3E-D4C6-AA3C-6453CF130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E68F0-CFF3-A55E-4A67-E231391900A9}"/>
              </a:ext>
            </a:extLst>
          </p:cNvPr>
          <p:cNvSpPr>
            <a:spLocks noGrp="1"/>
          </p:cNvSpPr>
          <p:nvPr>
            <p:ph type="title" idx="4294967295"/>
          </p:nvPr>
        </p:nvSpPr>
        <p:spPr>
          <a:xfrm>
            <a:off x="0" y="93663"/>
            <a:ext cx="10861675" cy="1452562"/>
          </a:xfrm>
        </p:spPr>
        <p:txBody>
          <a:bodyPr/>
          <a:lstStyle/>
          <a:p>
            <a:r>
              <a:rPr lang="en-US" b="1" i="1">
                <a:solidFill>
                  <a:srgbClr val="FF0000"/>
                </a:solidFill>
              </a:rPr>
              <a:t>Daily Double Question</a:t>
            </a:r>
          </a:p>
        </p:txBody>
      </p:sp>
      <p:sp>
        <p:nvSpPr>
          <p:cNvPr id="3" name="Content Placeholder 2">
            <a:extLst>
              <a:ext uri="{FF2B5EF4-FFF2-40B4-BE49-F238E27FC236}">
                <a16:creationId xmlns:a16="http://schemas.microsoft.com/office/drawing/2014/main" id="{1F0803C2-29B8-398E-E1BD-30D990730B13}"/>
              </a:ext>
            </a:extLst>
          </p:cNvPr>
          <p:cNvSpPr>
            <a:spLocks noGrp="1"/>
          </p:cNvSpPr>
          <p:nvPr>
            <p:ph idx="4294967295"/>
          </p:nvPr>
        </p:nvSpPr>
        <p:spPr>
          <a:xfrm>
            <a:off x="0" y="1762125"/>
            <a:ext cx="10861675" cy="4364038"/>
          </a:xfrm>
        </p:spPr>
        <p:txBody>
          <a:bodyPr>
            <a:normAutofit/>
          </a:bodyPr>
          <a:lstStyle/>
          <a:p>
            <a:r>
              <a:rPr lang="en-US" sz="6000" dirty="0"/>
              <a:t>What is the Theme and Theme Verse for this summer and what does it say?</a:t>
            </a:r>
          </a:p>
        </p:txBody>
      </p:sp>
    </p:spTree>
    <p:extLst>
      <p:ext uri="{BB962C8B-B14F-4D97-AF65-F5344CB8AC3E}">
        <p14:creationId xmlns:p14="http://schemas.microsoft.com/office/powerpoint/2010/main" val="201000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CA6A-E97D-FE4F-8376-6B76CEDE79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08982-6D66-75E6-2CB0-525F691C43F5}"/>
              </a:ext>
            </a:extLst>
          </p:cNvPr>
          <p:cNvSpPr>
            <a:spLocks noGrp="1"/>
          </p:cNvSpPr>
          <p:nvPr>
            <p:ph type="title" idx="4294967295"/>
          </p:nvPr>
        </p:nvSpPr>
        <p:spPr>
          <a:xfrm>
            <a:off x="0" y="93663"/>
            <a:ext cx="10861675" cy="1452562"/>
          </a:xfrm>
        </p:spPr>
        <p:txBody>
          <a:bodyPr/>
          <a:lstStyle/>
          <a:p>
            <a:r>
              <a:rPr lang="en-US" b="1" i="1">
                <a:solidFill>
                  <a:srgbClr val="FF0000"/>
                </a:solidFill>
              </a:rPr>
              <a:t>Daily Double Answer</a:t>
            </a:r>
          </a:p>
        </p:txBody>
      </p:sp>
      <p:sp>
        <p:nvSpPr>
          <p:cNvPr id="3" name="Content Placeholder 2">
            <a:extLst>
              <a:ext uri="{FF2B5EF4-FFF2-40B4-BE49-F238E27FC236}">
                <a16:creationId xmlns:a16="http://schemas.microsoft.com/office/drawing/2014/main" id="{2A201324-821E-6031-0217-9898E40B4F96}"/>
              </a:ext>
            </a:extLst>
          </p:cNvPr>
          <p:cNvSpPr>
            <a:spLocks noGrp="1"/>
          </p:cNvSpPr>
          <p:nvPr>
            <p:ph idx="4294967295"/>
          </p:nvPr>
        </p:nvSpPr>
        <p:spPr>
          <a:xfrm>
            <a:off x="0" y="1762125"/>
            <a:ext cx="10861675" cy="4364038"/>
          </a:xfrm>
        </p:spPr>
        <p:txBody>
          <a:bodyPr>
            <a:normAutofit/>
          </a:bodyPr>
          <a:lstStyle/>
          <a:p>
            <a:r>
              <a:rPr lang="en-US" sz="5400" u="sng" dirty="0">
                <a:hlinkClick r:id="rId2" action="ppaction://hlinksldjump"/>
              </a:rPr>
              <a:t>Theme: Building Kindness</a:t>
            </a:r>
          </a:p>
          <a:p>
            <a:r>
              <a:rPr lang="en-US" sz="5400" u="sng" dirty="0">
                <a:hlinkClick r:id="rId2" action="ppaction://hlinksldjump"/>
              </a:rPr>
              <a:t>Theme verse: Ephesians 4:32</a:t>
            </a:r>
            <a:endParaRPr lang="en-US" sz="5400" u="sng" dirty="0"/>
          </a:p>
          <a:p>
            <a:pPr lvl="1"/>
            <a:r>
              <a:rPr lang="en-US" sz="3200" i="1" dirty="0"/>
              <a:t>“Be kind and compassionate to one another, forgiving each other, just as in Christ, god forgave you.”</a:t>
            </a:r>
          </a:p>
        </p:txBody>
      </p:sp>
    </p:spTree>
    <p:extLst>
      <p:ext uri="{BB962C8B-B14F-4D97-AF65-F5344CB8AC3E}">
        <p14:creationId xmlns:p14="http://schemas.microsoft.com/office/powerpoint/2010/main" val="114174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C4DC-155A-4753-8BF7-1DD5AEEAD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5982C-3782-AB4F-CDE7-4B1B0AADADE1}"/>
              </a:ext>
            </a:extLst>
          </p:cNvPr>
          <p:cNvSpPr>
            <a:spLocks noGrp="1"/>
          </p:cNvSpPr>
          <p:nvPr>
            <p:ph type="title" idx="4294967295"/>
          </p:nvPr>
        </p:nvSpPr>
        <p:spPr>
          <a:xfrm>
            <a:off x="0" y="93663"/>
            <a:ext cx="10861675" cy="1452562"/>
          </a:xfrm>
        </p:spPr>
        <p:txBody>
          <a:bodyPr/>
          <a:lstStyle/>
          <a:p>
            <a:r>
              <a:rPr lang="en-US"/>
              <a:t>Wild Card-200	</a:t>
            </a:r>
          </a:p>
        </p:txBody>
      </p:sp>
      <p:sp>
        <p:nvSpPr>
          <p:cNvPr id="3" name="Content Placeholder 2">
            <a:extLst>
              <a:ext uri="{FF2B5EF4-FFF2-40B4-BE49-F238E27FC236}">
                <a16:creationId xmlns:a16="http://schemas.microsoft.com/office/drawing/2014/main" id="{62BEE0AC-6738-1B73-3EEE-92921868832D}"/>
              </a:ext>
            </a:extLst>
          </p:cNvPr>
          <p:cNvSpPr>
            <a:spLocks noGrp="1"/>
          </p:cNvSpPr>
          <p:nvPr>
            <p:ph idx="4294967295"/>
          </p:nvPr>
        </p:nvSpPr>
        <p:spPr>
          <a:xfrm>
            <a:off x="3722688" y="1762125"/>
            <a:ext cx="8469312" cy="4364038"/>
          </a:xfrm>
        </p:spPr>
        <p:txBody>
          <a:bodyPr>
            <a:normAutofit/>
          </a:bodyPr>
          <a:lstStyle/>
          <a:p>
            <a:r>
              <a:rPr lang="en-US" sz="4800"/>
              <a:t>In the Gospel, Jesus is asked by an inquirer, what is the greatest commandment? His response is: </a:t>
            </a:r>
          </a:p>
        </p:txBody>
      </p:sp>
    </p:spTree>
    <p:extLst>
      <p:ext uri="{BB962C8B-B14F-4D97-AF65-F5344CB8AC3E}">
        <p14:creationId xmlns:p14="http://schemas.microsoft.com/office/powerpoint/2010/main" val="3858917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988B-5CD3-BE88-BE94-0A1B309CD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19497-740F-83C0-A096-667216A1EA4F}"/>
              </a:ext>
            </a:extLst>
          </p:cNvPr>
          <p:cNvSpPr>
            <a:spLocks noGrp="1"/>
          </p:cNvSpPr>
          <p:nvPr>
            <p:ph type="title" idx="4294967295"/>
          </p:nvPr>
        </p:nvSpPr>
        <p:spPr>
          <a:xfrm>
            <a:off x="0" y="93663"/>
            <a:ext cx="10861675" cy="1452562"/>
          </a:xfrm>
        </p:spPr>
        <p:txBody>
          <a:bodyPr/>
          <a:lstStyle/>
          <a:p>
            <a:r>
              <a:rPr lang="en-US"/>
              <a:t>Wild Card-200 Answer</a:t>
            </a:r>
          </a:p>
        </p:txBody>
      </p:sp>
      <p:sp>
        <p:nvSpPr>
          <p:cNvPr id="3" name="Content Placeholder 2">
            <a:extLst>
              <a:ext uri="{FF2B5EF4-FFF2-40B4-BE49-F238E27FC236}">
                <a16:creationId xmlns:a16="http://schemas.microsoft.com/office/drawing/2014/main" id="{46F6E102-3B1B-D841-980A-F60CF782777A}"/>
              </a:ext>
            </a:extLst>
          </p:cNvPr>
          <p:cNvSpPr>
            <a:spLocks noGrp="1"/>
          </p:cNvSpPr>
          <p:nvPr>
            <p:ph idx="4294967295"/>
          </p:nvPr>
        </p:nvSpPr>
        <p:spPr>
          <a:xfrm>
            <a:off x="0" y="1762125"/>
            <a:ext cx="10861675" cy="4364038"/>
          </a:xfrm>
        </p:spPr>
        <p:txBody>
          <a:bodyPr>
            <a:normAutofit/>
          </a:bodyPr>
          <a:lstStyle/>
          <a:p>
            <a:r>
              <a:rPr lang="en-US" sz="5400" i="1" dirty="0">
                <a:hlinkClick r:id="rId2" action="ppaction://hlinksldjump"/>
              </a:rPr>
              <a:t>Love the lord with all your heart soul and mind, and love your neighbor as yourself. </a:t>
            </a:r>
            <a:endParaRPr lang="en-US" sz="5400" i="1" dirty="0"/>
          </a:p>
        </p:txBody>
      </p:sp>
    </p:spTree>
    <p:extLst>
      <p:ext uri="{BB962C8B-B14F-4D97-AF65-F5344CB8AC3E}">
        <p14:creationId xmlns:p14="http://schemas.microsoft.com/office/powerpoint/2010/main" val="253171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6DC86-1DDD-E18B-7474-3FFA35275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77252-7CEA-5BE0-D5BB-BD7A157D5D4E}"/>
              </a:ext>
            </a:extLst>
          </p:cNvPr>
          <p:cNvSpPr>
            <a:spLocks noGrp="1"/>
          </p:cNvSpPr>
          <p:nvPr>
            <p:ph type="title" idx="4294967295"/>
          </p:nvPr>
        </p:nvSpPr>
        <p:spPr>
          <a:xfrm>
            <a:off x="0" y="93663"/>
            <a:ext cx="10861675" cy="1452562"/>
          </a:xfrm>
        </p:spPr>
        <p:txBody>
          <a:bodyPr/>
          <a:lstStyle/>
          <a:p>
            <a:r>
              <a:rPr lang="en-US"/>
              <a:t>Wild Card-300</a:t>
            </a:r>
          </a:p>
        </p:txBody>
      </p:sp>
      <p:sp>
        <p:nvSpPr>
          <p:cNvPr id="3" name="Content Placeholder 2">
            <a:extLst>
              <a:ext uri="{FF2B5EF4-FFF2-40B4-BE49-F238E27FC236}">
                <a16:creationId xmlns:a16="http://schemas.microsoft.com/office/drawing/2014/main" id="{9DD229FF-7634-6E4D-0294-7984B777D6C5}"/>
              </a:ext>
            </a:extLst>
          </p:cNvPr>
          <p:cNvSpPr>
            <a:spLocks noGrp="1"/>
          </p:cNvSpPr>
          <p:nvPr>
            <p:ph idx="4294967295"/>
          </p:nvPr>
        </p:nvSpPr>
        <p:spPr>
          <a:xfrm>
            <a:off x="3279775" y="1762125"/>
            <a:ext cx="8912225" cy="4364038"/>
          </a:xfrm>
        </p:spPr>
        <p:txBody>
          <a:bodyPr>
            <a:normAutofit/>
          </a:bodyPr>
          <a:lstStyle/>
          <a:p>
            <a:r>
              <a:rPr lang="en-US" sz="5400" dirty="0"/>
              <a:t>How many vehicles are in ASP’s fleet?</a:t>
            </a:r>
          </a:p>
        </p:txBody>
      </p:sp>
    </p:spTree>
    <p:extLst>
      <p:ext uri="{BB962C8B-B14F-4D97-AF65-F5344CB8AC3E}">
        <p14:creationId xmlns:p14="http://schemas.microsoft.com/office/powerpoint/2010/main" val="193051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FE7E-AE2E-3D44-05BC-F251FAF41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E1062-CB38-58BA-80A2-F539EE60A111}"/>
              </a:ext>
            </a:extLst>
          </p:cNvPr>
          <p:cNvSpPr>
            <a:spLocks noGrp="1"/>
          </p:cNvSpPr>
          <p:nvPr>
            <p:ph type="title" idx="4294967295"/>
          </p:nvPr>
        </p:nvSpPr>
        <p:spPr>
          <a:xfrm>
            <a:off x="0" y="93663"/>
            <a:ext cx="10861675" cy="1452562"/>
          </a:xfrm>
        </p:spPr>
        <p:txBody>
          <a:bodyPr/>
          <a:lstStyle/>
          <a:p>
            <a:r>
              <a:rPr lang="en-US"/>
              <a:t>Wild Card-300 Answer</a:t>
            </a:r>
          </a:p>
        </p:txBody>
      </p:sp>
      <p:sp>
        <p:nvSpPr>
          <p:cNvPr id="3" name="Content Placeholder 2">
            <a:extLst>
              <a:ext uri="{FF2B5EF4-FFF2-40B4-BE49-F238E27FC236}">
                <a16:creationId xmlns:a16="http://schemas.microsoft.com/office/drawing/2014/main" id="{3C5237C9-3C75-36AA-CD80-227F78F8072B}"/>
              </a:ext>
            </a:extLst>
          </p:cNvPr>
          <p:cNvSpPr>
            <a:spLocks noGrp="1"/>
          </p:cNvSpPr>
          <p:nvPr>
            <p:ph idx="4294967295"/>
          </p:nvPr>
        </p:nvSpPr>
        <p:spPr>
          <a:xfrm>
            <a:off x="0" y="1546225"/>
            <a:ext cx="8372475" cy="4579938"/>
          </a:xfrm>
        </p:spPr>
        <p:txBody>
          <a:bodyPr>
            <a:normAutofit/>
          </a:bodyPr>
          <a:lstStyle/>
          <a:p>
            <a:r>
              <a:rPr lang="en-US" sz="5400" dirty="0">
                <a:hlinkClick r:id="rId2" action="ppaction://hlinksldjump"/>
              </a:rPr>
              <a:t>ASP maintains a fleet of 150 trucks, vans and cars.</a:t>
            </a:r>
          </a:p>
          <a:p>
            <a:r>
              <a:rPr lang="en-US" sz="5400" dirty="0">
                <a:hlinkClick r:id="rId2" action="ppaction://hlinksldjump"/>
              </a:rPr>
              <a:t>The first donated vehicle was a station wagon named Pinky.</a:t>
            </a:r>
          </a:p>
          <a:p>
            <a:pPr marL="0" indent="0">
              <a:buNone/>
            </a:pPr>
            <a:endParaRPr lang="en-US" sz="5400" dirty="0"/>
          </a:p>
          <a:p>
            <a:pPr marL="0" indent="0">
              <a:buNone/>
            </a:pPr>
            <a:endParaRPr lang="en-US" sz="5400" dirty="0"/>
          </a:p>
        </p:txBody>
      </p:sp>
    </p:spTree>
    <p:extLst>
      <p:ext uri="{BB962C8B-B14F-4D97-AF65-F5344CB8AC3E}">
        <p14:creationId xmlns:p14="http://schemas.microsoft.com/office/powerpoint/2010/main" val="33682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8EF11-91E6-ED51-23C5-904D7ECAA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95DF1-E160-8B3F-0F7D-B55F8A953EF4}"/>
              </a:ext>
            </a:extLst>
          </p:cNvPr>
          <p:cNvSpPr>
            <a:spLocks noGrp="1"/>
          </p:cNvSpPr>
          <p:nvPr>
            <p:ph type="title" idx="4294967295"/>
          </p:nvPr>
        </p:nvSpPr>
        <p:spPr>
          <a:xfrm>
            <a:off x="0" y="93663"/>
            <a:ext cx="10861675" cy="1452562"/>
          </a:xfrm>
        </p:spPr>
        <p:txBody>
          <a:bodyPr/>
          <a:lstStyle/>
          <a:p>
            <a:r>
              <a:rPr lang="en-US"/>
              <a:t>Wild Card-400</a:t>
            </a:r>
          </a:p>
        </p:txBody>
      </p:sp>
      <p:sp>
        <p:nvSpPr>
          <p:cNvPr id="3" name="Content Placeholder 2">
            <a:extLst>
              <a:ext uri="{FF2B5EF4-FFF2-40B4-BE49-F238E27FC236}">
                <a16:creationId xmlns:a16="http://schemas.microsoft.com/office/drawing/2014/main" id="{520704A3-2D72-168C-EEBD-D723EA5B4D10}"/>
              </a:ext>
            </a:extLst>
          </p:cNvPr>
          <p:cNvSpPr>
            <a:spLocks noGrp="1"/>
          </p:cNvSpPr>
          <p:nvPr>
            <p:ph idx="4294967295"/>
          </p:nvPr>
        </p:nvSpPr>
        <p:spPr>
          <a:xfrm>
            <a:off x="0" y="1762125"/>
            <a:ext cx="10861675" cy="4364038"/>
          </a:xfrm>
        </p:spPr>
        <p:txBody>
          <a:bodyPr>
            <a:noAutofit/>
          </a:bodyPr>
          <a:lstStyle/>
          <a:p>
            <a:r>
              <a:rPr lang="en-US" sz="5400" dirty="0"/>
              <a:t>How many summer centers has ASP had in the past 55 summers?</a:t>
            </a:r>
          </a:p>
        </p:txBody>
      </p:sp>
    </p:spTree>
    <p:extLst>
      <p:ext uri="{BB962C8B-B14F-4D97-AF65-F5344CB8AC3E}">
        <p14:creationId xmlns:p14="http://schemas.microsoft.com/office/powerpoint/2010/main" val="73272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A5224-C15B-7733-5B37-94B45C8A2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E136D-61E7-EE33-2AC7-CCFCC9408361}"/>
              </a:ext>
            </a:extLst>
          </p:cNvPr>
          <p:cNvSpPr>
            <a:spLocks noGrp="1"/>
          </p:cNvSpPr>
          <p:nvPr>
            <p:ph type="title" idx="4294967295"/>
          </p:nvPr>
        </p:nvSpPr>
        <p:spPr>
          <a:xfrm>
            <a:off x="0" y="93663"/>
            <a:ext cx="10861675" cy="1452562"/>
          </a:xfrm>
        </p:spPr>
        <p:txBody>
          <a:bodyPr/>
          <a:lstStyle/>
          <a:p>
            <a:r>
              <a:rPr lang="en-US"/>
              <a:t>Wild Card-400 Answer</a:t>
            </a:r>
          </a:p>
        </p:txBody>
      </p:sp>
      <p:sp>
        <p:nvSpPr>
          <p:cNvPr id="3" name="Content Placeholder 2">
            <a:extLst>
              <a:ext uri="{FF2B5EF4-FFF2-40B4-BE49-F238E27FC236}">
                <a16:creationId xmlns:a16="http://schemas.microsoft.com/office/drawing/2014/main" id="{5F47E5D0-53E5-81AC-3E3F-4EA9A6338473}"/>
              </a:ext>
            </a:extLst>
          </p:cNvPr>
          <p:cNvSpPr>
            <a:spLocks noGrp="1"/>
          </p:cNvSpPr>
          <p:nvPr>
            <p:ph idx="4294967295"/>
          </p:nvPr>
        </p:nvSpPr>
        <p:spPr>
          <a:xfrm>
            <a:off x="0" y="1762125"/>
            <a:ext cx="9144000" cy="4364038"/>
          </a:xfrm>
        </p:spPr>
        <p:txBody>
          <a:bodyPr>
            <a:normAutofit/>
          </a:bodyPr>
          <a:lstStyle/>
          <a:p>
            <a:r>
              <a:rPr lang="en-US" sz="5400" dirty="0">
                <a:hlinkClick r:id="rId2" action="ppaction://hlinksldjump"/>
              </a:rPr>
              <a:t>77 Summer centers in 5 states: Virginia, West Virginia, Tennessee, Kentucky, and North Carolina.</a:t>
            </a:r>
            <a:endParaRPr lang="en-US" sz="5400" dirty="0"/>
          </a:p>
          <a:p>
            <a:endParaRPr lang="en-US" sz="5400" dirty="0"/>
          </a:p>
        </p:txBody>
      </p:sp>
    </p:spTree>
    <p:extLst>
      <p:ext uri="{BB962C8B-B14F-4D97-AF65-F5344CB8AC3E}">
        <p14:creationId xmlns:p14="http://schemas.microsoft.com/office/powerpoint/2010/main" val="386284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7C8D-609D-C1C3-9F63-2E6CDA498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417C4-3F69-861E-A160-3C7E6AA831DC}"/>
              </a:ext>
            </a:extLst>
          </p:cNvPr>
          <p:cNvSpPr>
            <a:spLocks noGrp="1"/>
          </p:cNvSpPr>
          <p:nvPr>
            <p:ph type="ctrTitle"/>
          </p:nvPr>
        </p:nvSpPr>
        <p:spPr/>
        <p:txBody>
          <a:bodyPr>
            <a:noAutofit/>
          </a:bodyPr>
          <a:lstStyle/>
          <a:p>
            <a:r>
              <a:rPr lang="en-US" sz="6600" dirty="0">
                <a:solidFill>
                  <a:schemeClr val="tx1"/>
                </a:solidFill>
              </a:rPr>
              <a:t>ASP</a:t>
            </a:r>
            <a:br>
              <a:rPr lang="en-US" sz="6600" dirty="0">
                <a:solidFill>
                  <a:schemeClr val="tx1"/>
                </a:solidFill>
              </a:rPr>
            </a:br>
            <a:r>
              <a:rPr lang="en-US" sz="6600" dirty="0">
                <a:solidFill>
                  <a:schemeClr val="tx1"/>
                </a:solidFill>
              </a:rPr>
              <a:t> </a:t>
            </a:r>
            <a:r>
              <a:rPr lang="en-US" sz="11500" b="1" u="sng" dirty="0">
                <a:solidFill>
                  <a:schemeClr val="tx1"/>
                </a:solidFill>
              </a:rPr>
              <a:t>Jeopardy</a:t>
            </a:r>
          </a:p>
        </p:txBody>
      </p:sp>
      <p:sp>
        <p:nvSpPr>
          <p:cNvPr id="3" name="Subtitle 2">
            <a:extLst>
              <a:ext uri="{FF2B5EF4-FFF2-40B4-BE49-F238E27FC236}">
                <a16:creationId xmlns:a16="http://schemas.microsoft.com/office/drawing/2014/main" id="{71F5A7ED-0C1A-93A5-6AEA-D0115BE12918}"/>
              </a:ext>
            </a:extLst>
          </p:cNvPr>
          <p:cNvSpPr>
            <a:spLocks noGrp="1"/>
          </p:cNvSpPr>
          <p:nvPr>
            <p:ph type="subTitle" idx="1"/>
          </p:nvPr>
        </p:nvSpPr>
        <p:spPr/>
        <p:txBody>
          <a:bodyPr>
            <a:normAutofit fontScale="85000" lnSpcReduction="20000"/>
          </a:bodyPr>
          <a:lstStyle/>
          <a:p>
            <a:r>
              <a:rPr lang="en-US" sz="3600"/>
              <a:t>There can only be one winner</a:t>
            </a:r>
            <a:endParaRPr lang="is-IS" sz="3600"/>
          </a:p>
          <a:p>
            <a:endParaRPr lang="is-IS" sz="2800"/>
          </a:p>
          <a:p>
            <a:endParaRPr lang="is-IS" sz="2800"/>
          </a:p>
          <a:p>
            <a:r>
              <a:rPr lang="is-IS" sz="2800"/>
              <a:t>.....But we all are winners in the love of Christ</a:t>
            </a:r>
            <a:r>
              <a:rPr lang="is-IS"/>
              <a:t>!</a:t>
            </a:r>
            <a:endParaRPr lang="en-US"/>
          </a:p>
        </p:txBody>
      </p:sp>
    </p:spTree>
    <p:extLst>
      <p:ext uri="{BB962C8B-B14F-4D97-AF65-F5344CB8AC3E}">
        <p14:creationId xmlns:p14="http://schemas.microsoft.com/office/powerpoint/2010/main" val="3761142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1E5C8-473F-F6ED-4904-FBC8C341B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D1F9B-7DF2-1C95-4FC3-59BA6C0E3E1C}"/>
              </a:ext>
            </a:extLst>
          </p:cNvPr>
          <p:cNvSpPr>
            <a:spLocks noGrp="1"/>
          </p:cNvSpPr>
          <p:nvPr>
            <p:ph type="title" idx="4294967295"/>
          </p:nvPr>
        </p:nvSpPr>
        <p:spPr>
          <a:xfrm>
            <a:off x="0" y="93663"/>
            <a:ext cx="10861675" cy="1452562"/>
          </a:xfrm>
        </p:spPr>
        <p:txBody>
          <a:bodyPr/>
          <a:lstStyle/>
          <a:p>
            <a:r>
              <a:rPr lang="en-US"/>
              <a:t>Bonus Question!</a:t>
            </a:r>
          </a:p>
        </p:txBody>
      </p:sp>
      <p:sp>
        <p:nvSpPr>
          <p:cNvPr id="3" name="Content Placeholder 2">
            <a:extLst>
              <a:ext uri="{FF2B5EF4-FFF2-40B4-BE49-F238E27FC236}">
                <a16:creationId xmlns:a16="http://schemas.microsoft.com/office/drawing/2014/main" id="{CDDAA1B4-F4D1-32B8-00F4-37D670AC586F}"/>
              </a:ext>
            </a:extLst>
          </p:cNvPr>
          <p:cNvSpPr>
            <a:spLocks noGrp="1"/>
          </p:cNvSpPr>
          <p:nvPr>
            <p:ph idx="4294967295"/>
          </p:nvPr>
        </p:nvSpPr>
        <p:spPr>
          <a:xfrm>
            <a:off x="0" y="1762125"/>
            <a:ext cx="10861675" cy="4364038"/>
          </a:xfrm>
        </p:spPr>
        <p:txBody>
          <a:bodyPr>
            <a:normAutofit/>
          </a:bodyPr>
          <a:lstStyle/>
          <a:p>
            <a:r>
              <a:rPr lang="en-US" sz="5400" dirty="0"/>
              <a:t>How do we solve the problem of systematic poverty in Central Appalachia and address the root causes behind it?</a:t>
            </a:r>
          </a:p>
        </p:txBody>
      </p:sp>
    </p:spTree>
    <p:extLst>
      <p:ext uri="{BB962C8B-B14F-4D97-AF65-F5344CB8AC3E}">
        <p14:creationId xmlns:p14="http://schemas.microsoft.com/office/powerpoint/2010/main" val="51004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C751-E6BC-4785-5155-A332EA102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1CCE4-F1A3-E721-D953-0EA101CB398C}"/>
              </a:ext>
            </a:extLst>
          </p:cNvPr>
          <p:cNvSpPr>
            <a:spLocks noGrp="1"/>
          </p:cNvSpPr>
          <p:nvPr>
            <p:ph type="title" idx="4294967295"/>
          </p:nvPr>
        </p:nvSpPr>
        <p:spPr>
          <a:xfrm>
            <a:off x="0" y="93663"/>
            <a:ext cx="10861675" cy="1452562"/>
          </a:xfrm>
        </p:spPr>
        <p:txBody>
          <a:bodyPr/>
          <a:lstStyle/>
          <a:p>
            <a:r>
              <a:rPr lang="en-US"/>
              <a:t>Answer</a:t>
            </a:r>
            <a:r>
              <a:rPr lang="is-IS"/>
              <a:t>…</a:t>
            </a:r>
            <a:endParaRPr lang="en-US"/>
          </a:p>
        </p:txBody>
      </p:sp>
      <p:sp>
        <p:nvSpPr>
          <p:cNvPr id="3" name="Content Placeholder 2">
            <a:extLst>
              <a:ext uri="{FF2B5EF4-FFF2-40B4-BE49-F238E27FC236}">
                <a16:creationId xmlns:a16="http://schemas.microsoft.com/office/drawing/2014/main" id="{8076BDCE-F3EA-1E55-133B-ED2B757B8992}"/>
              </a:ext>
            </a:extLst>
          </p:cNvPr>
          <p:cNvSpPr>
            <a:spLocks noGrp="1"/>
          </p:cNvSpPr>
          <p:nvPr>
            <p:ph idx="4294967295"/>
          </p:nvPr>
        </p:nvSpPr>
        <p:spPr>
          <a:xfrm>
            <a:off x="0" y="1546225"/>
            <a:ext cx="8147050" cy="4364038"/>
          </a:xfrm>
        </p:spPr>
        <p:txBody>
          <a:bodyPr>
            <a:noAutofit/>
          </a:bodyPr>
          <a:lstStyle/>
          <a:p>
            <a:r>
              <a:rPr lang="en-US" sz="3200" u="sng" dirty="0">
                <a:hlinkClick r:id="rId2" action="ppaction://hlinksldjump"/>
              </a:rPr>
              <a:t>The point of this game was to have fun, and learn a little, but to more importantly understand that poverty, although it might seem straightforward, is very complicated and a difficult problem to address.</a:t>
            </a:r>
          </a:p>
          <a:p>
            <a:r>
              <a:rPr lang="en-US" sz="3200" u="sng" dirty="0">
                <a:hlinkClick r:id="rId2" action="ppaction://hlinksldjump"/>
              </a:rPr>
              <a:t>During your summer week of service, learn, observe, get to know your homeowner, hear their stories, and get a new and very different perspective of the world.</a:t>
            </a:r>
            <a:endParaRPr lang="en-US" sz="3200" u="sng" dirty="0"/>
          </a:p>
        </p:txBody>
      </p:sp>
    </p:spTree>
    <p:extLst>
      <p:ext uri="{BB962C8B-B14F-4D97-AF65-F5344CB8AC3E}">
        <p14:creationId xmlns:p14="http://schemas.microsoft.com/office/powerpoint/2010/main" val="3657717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7D48-8A09-2030-4791-AC30F8EE3F70}"/>
              </a:ext>
            </a:extLst>
          </p:cNvPr>
          <p:cNvSpPr>
            <a:spLocks noGrp="1"/>
          </p:cNvSpPr>
          <p:nvPr>
            <p:ph type="title"/>
          </p:nvPr>
        </p:nvSpPr>
        <p:spPr/>
        <p:txBody>
          <a:bodyPr/>
          <a:lstStyle/>
          <a:p>
            <a:r>
              <a:rPr lang="en-US">
                <a:ea typeface="Roboto Black"/>
                <a:cs typeface="Roboto Black"/>
              </a:rPr>
              <a:t>Sending Prayer</a:t>
            </a:r>
            <a:endParaRPr lang="en-US"/>
          </a:p>
        </p:txBody>
      </p:sp>
      <p:sp>
        <p:nvSpPr>
          <p:cNvPr id="3" name="Content Placeholder 2">
            <a:extLst>
              <a:ext uri="{FF2B5EF4-FFF2-40B4-BE49-F238E27FC236}">
                <a16:creationId xmlns:a16="http://schemas.microsoft.com/office/drawing/2014/main" id="{81C83E94-7231-1086-AE32-4A881DDFA7AF}"/>
              </a:ext>
            </a:extLst>
          </p:cNvPr>
          <p:cNvSpPr>
            <a:spLocks noGrp="1"/>
          </p:cNvSpPr>
          <p:nvPr>
            <p:ph idx="1"/>
          </p:nvPr>
        </p:nvSpPr>
        <p:spPr/>
        <p:txBody>
          <a:bodyPr vert="horz" lIns="91440" tIns="45720" rIns="91440" bIns="45720" rtlCol="0" anchor="t">
            <a:normAutofit/>
          </a:bodyPr>
          <a:lstStyle/>
          <a:p>
            <a:pPr marL="0" marR="0" indent="0">
              <a:lnSpc>
                <a:spcPts val="1800"/>
              </a:lnSpc>
              <a:spcBef>
                <a:spcPts val="0"/>
              </a:spcBef>
              <a:spcAft>
                <a:spcPts val="0"/>
              </a:spcAft>
              <a:buNone/>
            </a:pPr>
            <a:r>
              <a:rPr lang="en-US" sz="1800" dirty="0">
                <a:solidFill>
                  <a:srgbClr val="777777"/>
                </a:solidFill>
                <a:effectLst/>
                <a:latin typeface="Arial" panose="020B0604020202020204" pitchFamily="34" charset="0"/>
                <a:ea typeface="Times New Roman" panose="02020603050405020304" pitchFamily="18" charset="0"/>
              </a:rPr>
              <a:t>Let us pray: </a:t>
            </a:r>
          </a:p>
          <a:p>
            <a:pPr marL="0" marR="0" indent="0">
              <a:lnSpc>
                <a:spcPts val="1800"/>
              </a:lnSpc>
              <a:spcBef>
                <a:spcPts val="0"/>
              </a:spcBef>
              <a:spcAft>
                <a:spcPts val="0"/>
              </a:spcAft>
              <a:buNone/>
            </a:pPr>
            <a:endParaRPr lang="en-US" sz="1800" dirty="0">
              <a:solidFill>
                <a:srgbClr val="777777"/>
              </a:solidFill>
              <a:latin typeface="Arial" panose="020B0604020202020204" pitchFamily="34" charset="0"/>
              <a:ea typeface="Times New Roman" panose="02020603050405020304" pitchFamily="18" charset="0"/>
            </a:endParaRPr>
          </a:p>
          <a:p>
            <a:pPr marL="0" marR="0" indent="0">
              <a:lnSpc>
                <a:spcPts val="1800"/>
              </a:lnSpc>
              <a:spcBef>
                <a:spcPts val="0"/>
              </a:spcBef>
              <a:spcAft>
                <a:spcPts val="0"/>
              </a:spcAft>
              <a:buNone/>
            </a:pPr>
            <a:r>
              <a:rPr lang="en-US" sz="1800" dirty="0">
                <a:solidFill>
                  <a:srgbClr val="777777"/>
                </a:solidFill>
                <a:effectLst/>
                <a:latin typeface="Arial" panose="020B0604020202020204" pitchFamily="34" charset="0"/>
                <a:ea typeface="Times New Roman" panose="02020603050405020304" pitchFamily="18" charset="0"/>
              </a:rPr>
              <a:t>May God bless us with </a:t>
            </a:r>
            <a:r>
              <a:rPr lang="en-US" sz="1800" b="1" i="1" dirty="0">
                <a:solidFill>
                  <a:srgbClr val="777777"/>
                </a:solidFill>
                <a:effectLst/>
                <a:latin typeface="Arial" panose="020B0604020202020204" pitchFamily="34" charset="0"/>
                <a:ea typeface="Times New Roman" panose="02020603050405020304" pitchFamily="18" charset="0"/>
              </a:rPr>
              <a:t>discomfort</a:t>
            </a:r>
            <a:r>
              <a:rPr lang="en-US" sz="1800" dirty="0">
                <a:solidFill>
                  <a:srgbClr val="777777"/>
                </a:solidFill>
                <a:effectLst/>
                <a:latin typeface="Arial" panose="020B0604020202020204" pitchFamily="34" charset="0"/>
                <a:ea typeface="Times New Roman" panose="02020603050405020304" pitchFamily="18" charset="0"/>
              </a:rPr>
              <a:t> at easy answers, half-truths, and superficial relationships, so that we may live deep within our hearts.</a:t>
            </a:r>
            <a:endParaRPr lang="en-US" sz="1800" dirty="0">
              <a:latin typeface="Times New Roman" panose="02020603050405020304" pitchFamily="18" charset="0"/>
              <a:ea typeface="Times New Roman" panose="02020603050405020304" pitchFamily="18" charset="0"/>
            </a:endParaRPr>
          </a:p>
          <a:p>
            <a:pPr marL="0" marR="0" indent="0">
              <a:lnSpc>
                <a:spcPts val="1800"/>
              </a:lnSpc>
              <a:spcBef>
                <a:spcPts val="0"/>
              </a:spcBef>
              <a:spcAft>
                <a:spcPts val="0"/>
              </a:spcAft>
              <a:buNone/>
            </a:pPr>
            <a:endParaRPr lang="en-US" sz="1800" dirty="0">
              <a:solidFill>
                <a:srgbClr val="777777"/>
              </a:solidFill>
              <a:effectLst/>
              <a:latin typeface="Arial" panose="020B0604020202020204" pitchFamily="34" charset="0"/>
              <a:ea typeface="Times New Roman" panose="02020603050405020304" pitchFamily="18" charset="0"/>
            </a:endParaRPr>
          </a:p>
          <a:p>
            <a:pPr marL="0" marR="0" indent="0">
              <a:lnSpc>
                <a:spcPts val="1800"/>
              </a:lnSpc>
              <a:spcBef>
                <a:spcPts val="0"/>
              </a:spcBef>
              <a:spcAft>
                <a:spcPts val="0"/>
              </a:spcAft>
              <a:buNone/>
            </a:pPr>
            <a:r>
              <a:rPr lang="en-US" sz="1800" dirty="0">
                <a:solidFill>
                  <a:srgbClr val="777777"/>
                </a:solidFill>
                <a:effectLst/>
                <a:latin typeface="Arial" panose="020B0604020202020204" pitchFamily="34" charset="0"/>
                <a:ea typeface="Times New Roman" panose="02020603050405020304" pitchFamily="18" charset="0"/>
              </a:rPr>
              <a:t>May God bless us with </a:t>
            </a:r>
            <a:r>
              <a:rPr lang="en-US" sz="1800" b="1" i="1" dirty="0">
                <a:solidFill>
                  <a:srgbClr val="777777"/>
                </a:solidFill>
                <a:effectLst/>
                <a:latin typeface="Arial" panose="020B0604020202020204" pitchFamily="34" charset="0"/>
                <a:ea typeface="Times New Roman" panose="02020603050405020304" pitchFamily="18" charset="0"/>
              </a:rPr>
              <a:t>anger</a:t>
            </a:r>
            <a:r>
              <a:rPr lang="en-US" sz="1800" dirty="0">
                <a:solidFill>
                  <a:srgbClr val="777777"/>
                </a:solidFill>
                <a:effectLst/>
                <a:latin typeface="Arial" panose="020B0604020202020204" pitchFamily="34" charset="0"/>
                <a:ea typeface="Times New Roman" panose="02020603050405020304" pitchFamily="18" charset="0"/>
              </a:rPr>
              <a:t> at injustice, oppression, and exploitation of people, so that we may work for justice, freedom, and peace.</a:t>
            </a:r>
            <a:endParaRPr lang="en-US" sz="1800" dirty="0">
              <a:effectLst/>
              <a:latin typeface="Times New Roman" panose="02020603050405020304" pitchFamily="18" charset="0"/>
              <a:ea typeface="Times New Roman" panose="02020603050405020304" pitchFamily="18" charset="0"/>
            </a:endParaRPr>
          </a:p>
          <a:p>
            <a:pPr marL="0" marR="0">
              <a:lnSpc>
                <a:spcPts val="1800"/>
              </a:lnSpc>
              <a:spcBef>
                <a:spcPts val="0"/>
              </a:spcBef>
              <a:spcAft>
                <a:spcPts val="0"/>
              </a:spcAft>
            </a:pPr>
            <a:endParaRPr lang="en-US" sz="1800" dirty="0">
              <a:solidFill>
                <a:srgbClr val="777777"/>
              </a:solidFill>
              <a:effectLst/>
              <a:latin typeface="Arial" panose="020B0604020202020204" pitchFamily="34" charset="0"/>
              <a:ea typeface="Times New Roman" panose="02020603050405020304" pitchFamily="18" charset="0"/>
            </a:endParaRPr>
          </a:p>
          <a:p>
            <a:pPr marL="0" marR="0" indent="0">
              <a:lnSpc>
                <a:spcPts val="1800"/>
              </a:lnSpc>
              <a:spcBef>
                <a:spcPts val="0"/>
              </a:spcBef>
              <a:spcAft>
                <a:spcPts val="0"/>
              </a:spcAft>
              <a:buNone/>
            </a:pPr>
            <a:r>
              <a:rPr lang="en-US" sz="1800" dirty="0">
                <a:solidFill>
                  <a:srgbClr val="777777"/>
                </a:solidFill>
                <a:effectLst/>
                <a:latin typeface="Arial" panose="020B0604020202020204" pitchFamily="34" charset="0"/>
                <a:ea typeface="Times New Roman" panose="02020603050405020304" pitchFamily="18" charset="0"/>
              </a:rPr>
              <a:t>May God bless us with </a:t>
            </a:r>
            <a:r>
              <a:rPr lang="en-US" sz="1800" b="1" i="1" dirty="0">
                <a:solidFill>
                  <a:srgbClr val="777777"/>
                </a:solidFill>
                <a:effectLst/>
                <a:latin typeface="Arial" panose="020B0604020202020204" pitchFamily="34" charset="0"/>
                <a:ea typeface="Times New Roman" panose="02020603050405020304" pitchFamily="18" charset="0"/>
              </a:rPr>
              <a:t>tears</a:t>
            </a:r>
            <a:r>
              <a:rPr lang="en-US" sz="1800" dirty="0">
                <a:solidFill>
                  <a:srgbClr val="777777"/>
                </a:solidFill>
                <a:effectLst/>
                <a:latin typeface="Arial" panose="020B0604020202020204" pitchFamily="34" charset="0"/>
                <a:ea typeface="Times New Roman" panose="02020603050405020304" pitchFamily="18" charset="0"/>
              </a:rPr>
              <a:t> to shed for those who suffer from pain, rejection, hunger, and war, so  that we may reach out our hands to comfort them and turn their pain into joy. Amen. </a:t>
            </a:r>
            <a:endParaRPr lang="en-US" sz="1800" dirty="0">
              <a:effectLst/>
              <a:latin typeface="Times New Roman" panose="02020603050405020304" pitchFamily="18" charset="0"/>
              <a:ea typeface="Times New Roman" panose="02020603050405020304" pitchFamily="18" charset="0"/>
            </a:endParaRPr>
          </a:p>
          <a:p>
            <a:pPr>
              <a:buNone/>
            </a:pPr>
            <a:endParaRPr lang="en-US" dirty="0"/>
          </a:p>
        </p:txBody>
      </p:sp>
    </p:spTree>
    <p:extLst>
      <p:ext uri="{BB962C8B-B14F-4D97-AF65-F5344CB8AC3E}">
        <p14:creationId xmlns:p14="http://schemas.microsoft.com/office/powerpoint/2010/main" val="169811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1117-04E4-8A38-879D-F7E6016C15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6DC1A-C17D-010E-B4C1-7668B85E4A69}"/>
              </a:ext>
            </a:extLst>
          </p:cNvPr>
          <p:cNvSpPr>
            <a:spLocks noGrp="1"/>
          </p:cNvSpPr>
          <p:nvPr>
            <p:ph type="title" idx="4294967295"/>
          </p:nvPr>
        </p:nvSpPr>
        <p:spPr>
          <a:xfrm>
            <a:off x="0" y="93663"/>
            <a:ext cx="10861675" cy="1452562"/>
          </a:xfrm>
        </p:spPr>
        <p:txBody>
          <a:bodyPr/>
          <a:lstStyle/>
          <a:p>
            <a:r>
              <a:rPr lang="en-US" sz="6000" b="1" i="1" u="sng">
                <a:solidFill>
                  <a:srgbClr val="FF0000"/>
                </a:solidFill>
              </a:rPr>
              <a:t>Game Board</a:t>
            </a:r>
          </a:p>
        </p:txBody>
      </p:sp>
      <p:graphicFrame>
        <p:nvGraphicFramePr>
          <p:cNvPr id="4" name="Content Placeholder 3">
            <a:extLst>
              <a:ext uri="{FF2B5EF4-FFF2-40B4-BE49-F238E27FC236}">
                <a16:creationId xmlns:a16="http://schemas.microsoft.com/office/drawing/2014/main" id="{E962544C-DA2D-A10F-457A-A734A49B3133}"/>
              </a:ext>
            </a:extLst>
          </p:cNvPr>
          <p:cNvGraphicFramePr>
            <a:graphicFrameLocks noGrp="1"/>
          </p:cNvGraphicFramePr>
          <p:nvPr>
            <p:ph idx="4294967295"/>
            <p:extLst>
              <p:ext uri="{D42A27DB-BD31-4B8C-83A1-F6EECF244321}">
                <p14:modId xmlns:p14="http://schemas.microsoft.com/office/powerpoint/2010/main" val="3368137714"/>
              </p:ext>
            </p:extLst>
          </p:nvPr>
        </p:nvGraphicFramePr>
        <p:xfrm>
          <a:off x="0" y="1762125"/>
          <a:ext cx="7463692" cy="4318196"/>
        </p:xfrm>
        <a:graphic>
          <a:graphicData uri="http://schemas.openxmlformats.org/drawingml/2006/table">
            <a:tbl>
              <a:tblPr firstRow="1" bandRow="1">
                <a:tableStyleId>{2D5ABB26-0587-4C30-8999-92F81FD0307C}</a:tableStyleId>
              </a:tblPr>
              <a:tblGrid>
                <a:gridCol w="234216">
                  <a:extLst>
                    <a:ext uri="{9D8B030D-6E8A-4147-A177-3AD203B41FA5}">
                      <a16:colId xmlns:a16="http://schemas.microsoft.com/office/drawing/2014/main" val="20000"/>
                    </a:ext>
                  </a:extLst>
                </a:gridCol>
                <a:gridCol w="2734160">
                  <a:extLst>
                    <a:ext uri="{9D8B030D-6E8A-4147-A177-3AD203B41FA5}">
                      <a16:colId xmlns:a16="http://schemas.microsoft.com/office/drawing/2014/main" val="20001"/>
                    </a:ext>
                  </a:extLst>
                </a:gridCol>
                <a:gridCol w="2381364">
                  <a:extLst>
                    <a:ext uri="{9D8B030D-6E8A-4147-A177-3AD203B41FA5}">
                      <a16:colId xmlns:a16="http://schemas.microsoft.com/office/drawing/2014/main" val="20002"/>
                    </a:ext>
                  </a:extLst>
                </a:gridCol>
                <a:gridCol w="2113952">
                  <a:extLst>
                    <a:ext uri="{9D8B030D-6E8A-4147-A177-3AD203B41FA5}">
                      <a16:colId xmlns:a16="http://schemas.microsoft.com/office/drawing/2014/main" val="20003"/>
                    </a:ext>
                  </a:extLst>
                </a:gridCol>
              </a:tblGrid>
              <a:tr h="843329">
                <a:tc>
                  <a:txBody>
                    <a:bodyPr/>
                    <a:lstStyle/>
                    <a:p>
                      <a:endParaRPr lang="en-US" sz="2800" i="1"/>
                    </a:p>
                  </a:txBody>
                  <a:tcPr/>
                </a:tc>
                <a:tc>
                  <a:txBody>
                    <a:bodyPr/>
                    <a:lstStyle/>
                    <a:p>
                      <a:r>
                        <a:rPr lang="en-US" sz="2800" i="1" dirty="0"/>
                        <a:t>Tex Evans </a:t>
                      </a:r>
                    </a:p>
                    <a:p>
                      <a:r>
                        <a:rPr lang="en-US" sz="2800" i="1" dirty="0"/>
                        <a:t>Fun Facts!</a:t>
                      </a:r>
                    </a:p>
                  </a:txBody>
                  <a:tcPr/>
                </a:tc>
                <a:tc>
                  <a:txBody>
                    <a:bodyPr/>
                    <a:lstStyle/>
                    <a:p>
                      <a:r>
                        <a:rPr lang="en-US" sz="2800" i="1" dirty="0"/>
                        <a:t>All things</a:t>
                      </a:r>
                    </a:p>
                    <a:p>
                      <a:r>
                        <a:rPr lang="en-US" sz="2800" i="1" dirty="0"/>
                        <a:t>ASP</a:t>
                      </a:r>
                    </a:p>
                  </a:txBody>
                  <a:tcPr/>
                </a:tc>
                <a:tc>
                  <a:txBody>
                    <a:bodyPr/>
                    <a:lstStyle/>
                    <a:p>
                      <a:r>
                        <a:rPr lang="en-US" sz="2800" i="1" dirty="0"/>
                        <a:t>Wild</a:t>
                      </a:r>
                      <a:r>
                        <a:rPr lang="en-US" sz="2800" i="1" baseline="0" dirty="0"/>
                        <a:t> Card</a:t>
                      </a:r>
                      <a:endParaRPr lang="en-US" sz="2800" i="1" dirty="0"/>
                    </a:p>
                  </a:txBody>
                  <a:tcPr/>
                </a:tc>
                <a:extLst>
                  <a:ext uri="{0D108BD9-81ED-4DB2-BD59-A6C34878D82A}">
                    <a16:rowId xmlns:a16="http://schemas.microsoft.com/office/drawing/2014/main" val="10000"/>
                  </a:ext>
                </a:extLst>
              </a:tr>
              <a:tr h="843329">
                <a:tc>
                  <a:txBody>
                    <a:bodyPr/>
                    <a:lstStyle/>
                    <a:p>
                      <a:endParaRPr lang="en-US" sz="2800">
                        <a:solidFill>
                          <a:srgbClr val="FF0000"/>
                        </a:solidFill>
                      </a:endParaRPr>
                    </a:p>
                  </a:txBody>
                  <a:tcPr/>
                </a:tc>
                <a:tc>
                  <a:txBody>
                    <a:bodyPr/>
                    <a:lstStyle/>
                    <a:p>
                      <a:r>
                        <a:rPr lang="en-US" sz="2800" dirty="0">
                          <a:solidFill>
                            <a:srgbClr val="FF0000"/>
                          </a:solidFill>
                          <a:hlinkClick r:id="rId3" action="ppaction://hlinksldjump"/>
                        </a:rPr>
                        <a:t>100</a:t>
                      </a:r>
                      <a:endParaRPr lang="en-US" sz="2800" dirty="0">
                        <a:solidFill>
                          <a:srgbClr val="FF0000"/>
                        </a:solidFill>
                      </a:endParaRPr>
                    </a:p>
                  </a:txBody>
                  <a:tcPr/>
                </a:tc>
                <a:tc>
                  <a:txBody>
                    <a:bodyPr/>
                    <a:lstStyle/>
                    <a:p>
                      <a:r>
                        <a:rPr lang="en-US" sz="2800" dirty="0">
                          <a:solidFill>
                            <a:srgbClr val="FF0000"/>
                          </a:solidFill>
                          <a:hlinkClick r:id="rId4" action="ppaction://hlinksldjump"/>
                        </a:rPr>
                        <a:t>100</a:t>
                      </a:r>
                      <a:endParaRPr lang="en-US" sz="2800" dirty="0">
                        <a:solidFill>
                          <a:srgbClr val="FF0000"/>
                        </a:solidFill>
                      </a:endParaRPr>
                    </a:p>
                  </a:txBody>
                  <a:tcPr/>
                </a:tc>
                <a:tc>
                  <a:txBody>
                    <a:bodyPr/>
                    <a:lstStyle/>
                    <a:p>
                      <a:r>
                        <a:rPr lang="en-US" sz="2800" dirty="0">
                          <a:solidFill>
                            <a:srgbClr val="FF0000"/>
                          </a:solidFill>
                          <a:hlinkClick r:id="rId5" action="ppaction://hlinksldjump"/>
                        </a:rPr>
                        <a:t>100</a:t>
                      </a:r>
                      <a:endParaRPr lang="en-US" sz="2800" dirty="0">
                        <a:solidFill>
                          <a:srgbClr val="FF0000"/>
                        </a:solidFill>
                      </a:endParaRPr>
                    </a:p>
                  </a:txBody>
                  <a:tcPr/>
                </a:tc>
                <a:extLst>
                  <a:ext uri="{0D108BD9-81ED-4DB2-BD59-A6C34878D82A}">
                    <a16:rowId xmlns:a16="http://schemas.microsoft.com/office/drawing/2014/main" val="10001"/>
                  </a:ext>
                </a:extLst>
              </a:tr>
              <a:tr h="843329">
                <a:tc>
                  <a:txBody>
                    <a:bodyPr/>
                    <a:lstStyle/>
                    <a:p>
                      <a:endParaRPr lang="en-US" sz="2800">
                        <a:solidFill>
                          <a:srgbClr val="FF0000"/>
                        </a:solidFill>
                      </a:endParaRPr>
                    </a:p>
                  </a:txBody>
                  <a:tcPr/>
                </a:tc>
                <a:tc>
                  <a:txBody>
                    <a:bodyPr/>
                    <a:lstStyle/>
                    <a:p>
                      <a:r>
                        <a:rPr lang="en-US" sz="2800" dirty="0">
                          <a:solidFill>
                            <a:srgbClr val="FF0000"/>
                          </a:solidFill>
                          <a:hlinkClick r:id="rId6" action="ppaction://hlinksldjump"/>
                        </a:rPr>
                        <a:t>200</a:t>
                      </a:r>
                      <a:endParaRPr lang="en-US" sz="2800" dirty="0">
                        <a:solidFill>
                          <a:srgbClr val="FF0000"/>
                        </a:solidFill>
                      </a:endParaRPr>
                    </a:p>
                  </a:txBody>
                  <a:tcPr/>
                </a:tc>
                <a:tc>
                  <a:txBody>
                    <a:bodyPr/>
                    <a:lstStyle/>
                    <a:p>
                      <a:r>
                        <a:rPr lang="en-US" sz="2800" dirty="0">
                          <a:solidFill>
                            <a:srgbClr val="FF0000"/>
                          </a:solidFill>
                          <a:hlinkClick r:id="rId7" action="ppaction://hlinksldjump"/>
                        </a:rPr>
                        <a:t>200</a:t>
                      </a:r>
                      <a:endParaRPr lang="en-US" sz="2800" dirty="0">
                        <a:solidFill>
                          <a:srgbClr val="FF0000"/>
                        </a:solidFill>
                      </a:endParaRPr>
                    </a:p>
                  </a:txBody>
                  <a:tcPr/>
                </a:tc>
                <a:tc>
                  <a:txBody>
                    <a:bodyPr/>
                    <a:lstStyle/>
                    <a:p>
                      <a:r>
                        <a:rPr lang="en-US" sz="2800" dirty="0">
                          <a:solidFill>
                            <a:srgbClr val="FF0000"/>
                          </a:solidFill>
                          <a:hlinkClick r:id="rId8" action="ppaction://hlinksldjump"/>
                        </a:rPr>
                        <a:t>200</a:t>
                      </a:r>
                      <a:endParaRPr lang="en-US" sz="2800" dirty="0">
                        <a:solidFill>
                          <a:srgbClr val="FF0000"/>
                        </a:solidFill>
                      </a:endParaRPr>
                    </a:p>
                  </a:txBody>
                  <a:tcPr/>
                </a:tc>
                <a:extLst>
                  <a:ext uri="{0D108BD9-81ED-4DB2-BD59-A6C34878D82A}">
                    <a16:rowId xmlns:a16="http://schemas.microsoft.com/office/drawing/2014/main" val="10002"/>
                  </a:ext>
                </a:extLst>
              </a:tr>
              <a:tr h="843329">
                <a:tc>
                  <a:txBody>
                    <a:bodyPr/>
                    <a:lstStyle/>
                    <a:p>
                      <a:endParaRPr lang="en-US" sz="2800">
                        <a:solidFill>
                          <a:srgbClr val="FF0000"/>
                        </a:solidFill>
                      </a:endParaRPr>
                    </a:p>
                  </a:txBody>
                  <a:tcPr/>
                </a:tc>
                <a:tc>
                  <a:txBody>
                    <a:bodyPr/>
                    <a:lstStyle/>
                    <a:p>
                      <a:r>
                        <a:rPr lang="en-US" sz="2800" dirty="0">
                          <a:solidFill>
                            <a:srgbClr val="FF0000"/>
                          </a:solidFill>
                          <a:hlinkClick r:id="rId9" action="ppaction://hlinksldjump"/>
                        </a:rPr>
                        <a:t>300</a:t>
                      </a:r>
                      <a:endParaRPr lang="en-US" sz="2800" dirty="0">
                        <a:solidFill>
                          <a:srgbClr val="FF0000"/>
                        </a:solidFill>
                      </a:endParaRPr>
                    </a:p>
                  </a:txBody>
                  <a:tcPr/>
                </a:tc>
                <a:tc>
                  <a:txBody>
                    <a:bodyPr/>
                    <a:lstStyle/>
                    <a:p>
                      <a:r>
                        <a:rPr lang="en-US" sz="2800" dirty="0">
                          <a:solidFill>
                            <a:srgbClr val="FF0000"/>
                          </a:solidFill>
                          <a:hlinkClick r:id="rId10" action="ppaction://hlinksldjump"/>
                        </a:rPr>
                        <a:t>300</a:t>
                      </a:r>
                      <a:endParaRPr lang="en-US" sz="2800" dirty="0">
                        <a:solidFill>
                          <a:srgbClr val="FF0000"/>
                        </a:solidFill>
                      </a:endParaRPr>
                    </a:p>
                  </a:txBody>
                  <a:tcPr/>
                </a:tc>
                <a:tc>
                  <a:txBody>
                    <a:bodyPr/>
                    <a:lstStyle/>
                    <a:p>
                      <a:r>
                        <a:rPr lang="en-US" sz="2800" dirty="0">
                          <a:solidFill>
                            <a:srgbClr val="FF0000"/>
                          </a:solidFill>
                          <a:hlinkClick r:id="rId11" action="ppaction://hlinksldjump"/>
                        </a:rPr>
                        <a:t>300</a:t>
                      </a:r>
                      <a:endParaRPr lang="en-US" sz="2800" dirty="0">
                        <a:solidFill>
                          <a:srgbClr val="FF0000"/>
                        </a:solidFill>
                      </a:endParaRPr>
                    </a:p>
                  </a:txBody>
                  <a:tcPr/>
                </a:tc>
                <a:extLst>
                  <a:ext uri="{0D108BD9-81ED-4DB2-BD59-A6C34878D82A}">
                    <a16:rowId xmlns:a16="http://schemas.microsoft.com/office/drawing/2014/main" val="10003"/>
                  </a:ext>
                </a:extLst>
              </a:tr>
              <a:tr h="843329">
                <a:tc>
                  <a:txBody>
                    <a:bodyPr/>
                    <a:lstStyle/>
                    <a:p>
                      <a:endParaRPr lang="en-US" sz="2800">
                        <a:solidFill>
                          <a:srgbClr val="FF0000"/>
                        </a:solidFill>
                      </a:endParaRPr>
                    </a:p>
                  </a:txBody>
                  <a:tcPr/>
                </a:tc>
                <a:tc>
                  <a:txBody>
                    <a:bodyPr/>
                    <a:lstStyle/>
                    <a:p>
                      <a:r>
                        <a:rPr lang="en-US" sz="2800" dirty="0">
                          <a:solidFill>
                            <a:srgbClr val="FF0000"/>
                          </a:solidFill>
                          <a:hlinkClick r:id="rId12" action="ppaction://hlinksldjump"/>
                        </a:rPr>
                        <a:t>400</a:t>
                      </a:r>
                      <a:endParaRPr lang="en-US" sz="2800" dirty="0">
                        <a:solidFill>
                          <a:srgbClr val="FF0000"/>
                        </a:solidFill>
                      </a:endParaRPr>
                    </a:p>
                  </a:txBody>
                  <a:tcPr/>
                </a:tc>
                <a:tc>
                  <a:txBody>
                    <a:bodyPr/>
                    <a:lstStyle/>
                    <a:p>
                      <a:r>
                        <a:rPr lang="en-US" sz="2800" dirty="0">
                          <a:solidFill>
                            <a:srgbClr val="FF0000"/>
                          </a:solidFill>
                          <a:hlinkClick r:id="rId13" action="ppaction://hlinksldjump"/>
                        </a:rPr>
                        <a:t>400</a:t>
                      </a:r>
                      <a:endParaRPr lang="en-US" sz="2800" dirty="0">
                        <a:solidFill>
                          <a:srgbClr val="FF0000"/>
                        </a:solidFill>
                      </a:endParaRPr>
                    </a:p>
                  </a:txBody>
                  <a:tcPr/>
                </a:tc>
                <a:tc>
                  <a:txBody>
                    <a:bodyPr/>
                    <a:lstStyle/>
                    <a:p>
                      <a:r>
                        <a:rPr lang="en-US" sz="2800" dirty="0">
                          <a:solidFill>
                            <a:srgbClr val="FF0000"/>
                          </a:solidFill>
                          <a:hlinkClick r:id="rId14" action="ppaction://hlinksldjump"/>
                        </a:rPr>
                        <a:t>400</a:t>
                      </a:r>
                      <a:endParaRPr lang="en-US" sz="2800"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B7370D5F-13C4-BA1B-F5B9-0E78083B9FB4}"/>
              </a:ext>
            </a:extLst>
          </p:cNvPr>
          <p:cNvSpPr txBox="1"/>
          <p:nvPr/>
        </p:nvSpPr>
        <p:spPr>
          <a:xfrm rot="5400000">
            <a:off x="8264294" y="3163978"/>
            <a:ext cx="3537412" cy="646331"/>
          </a:xfrm>
          <a:prstGeom prst="rect">
            <a:avLst/>
          </a:prstGeom>
          <a:noFill/>
        </p:spPr>
        <p:txBody>
          <a:bodyPr wrap="square" rtlCol="0">
            <a:spAutoFit/>
          </a:bodyPr>
          <a:lstStyle/>
          <a:p>
            <a:pPr algn="ctr"/>
            <a:r>
              <a:rPr lang="en-US" sz="3600" dirty="0">
                <a:solidFill>
                  <a:srgbClr val="302C24"/>
                </a:solidFill>
                <a:latin typeface="Book Antiqua"/>
                <a:hlinkClick r:id="rId15" action="ppaction://hlinksldjump"/>
              </a:rPr>
              <a:t>Bonus</a:t>
            </a:r>
            <a:endParaRPr lang="en-US" sz="3600" dirty="0">
              <a:solidFill>
                <a:srgbClr val="302C24"/>
              </a:solidFill>
              <a:latin typeface="Book Antiqua"/>
            </a:endParaRPr>
          </a:p>
        </p:txBody>
      </p:sp>
    </p:spTree>
    <p:extLst>
      <p:ext uri="{BB962C8B-B14F-4D97-AF65-F5344CB8AC3E}">
        <p14:creationId xmlns:p14="http://schemas.microsoft.com/office/powerpoint/2010/main" val="193495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399FE-D14F-A8F0-47FD-43016500D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79E75-1BC4-6E6C-6D98-3CC9C4AF01E3}"/>
              </a:ext>
            </a:extLst>
          </p:cNvPr>
          <p:cNvSpPr>
            <a:spLocks noGrp="1"/>
          </p:cNvSpPr>
          <p:nvPr>
            <p:ph type="title" idx="4294967295"/>
          </p:nvPr>
        </p:nvSpPr>
        <p:spPr>
          <a:xfrm>
            <a:off x="0" y="93663"/>
            <a:ext cx="10861675" cy="1452562"/>
          </a:xfrm>
        </p:spPr>
        <p:txBody>
          <a:bodyPr/>
          <a:lstStyle/>
          <a:p>
            <a:r>
              <a:rPr lang="en-US"/>
              <a:t>All things ASP-100</a:t>
            </a:r>
          </a:p>
        </p:txBody>
      </p:sp>
      <p:sp>
        <p:nvSpPr>
          <p:cNvPr id="3" name="Content Placeholder 2">
            <a:extLst>
              <a:ext uri="{FF2B5EF4-FFF2-40B4-BE49-F238E27FC236}">
                <a16:creationId xmlns:a16="http://schemas.microsoft.com/office/drawing/2014/main" id="{2AA53752-3597-B848-51C0-F50544E67C39}"/>
              </a:ext>
            </a:extLst>
          </p:cNvPr>
          <p:cNvSpPr>
            <a:spLocks noGrp="1"/>
          </p:cNvSpPr>
          <p:nvPr>
            <p:ph idx="4294967295"/>
          </p:nvPr>
        </p:nvSpPr>
        <p:spPr>
          <a:xfrm>
            <a:off x="0" y="1762125"/>
            <a:ext cx="10861675" cy="4364038"/>
          </a:xfrm>
        </p:spPr>
        <p:txBody>
          <a:bodyPr>
            <a:normAutofit/>
          </a:bodyPr>
          <a:lstStyle/>
          <a:p>
            <a:r>
              <a:rPr lang="en-US" sz="6000" dirty="0"/>
              <a:t>Who was ASP’s founder? What was his profession?</a:t>
            </a:r>
            <a:endParaRPr lang="is-IS" sz="6000" dirty="0"/>
          </a:p>
          <a:p>
            <a:r>
              <a:rPr lang="is-IS" sz="3800" dirty="0"/>
              <a:t>(Bonus 100 if you can recite his famous quote/ASP’s motto)</a:t>
            </a:r>
            <a:endParaRPr lang="en-US" sz="3800" dirty="0"/>
          </a:p>
        </p:txBody>
      </p:sp>
    </p:spTree>
    <p:extLst>
      <p:ext uri="{BB962C8B-B14F-4D97-AF65-F5344CB8AC3E}">
        <p14:creationId xmlns:p14="http://schemas.microsoft.com/office/powerpoint/2010/main" val="388205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7147-3343-BA53-E453-C9A88F88D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D4062-04FE-09B0-0F0B-86F6F51E2430}"/>
              </a:ext>
            </a:extLst>
          </p:cNvPr>
          <p:cNvSpPr>
            <a:spLocks noGrp="1"/>
          </p:cNvSpPr>
          <p:nvPr>
            <p:ph type="title" idx="4294967295"/>
          </p:nvPr>
        </p:nvSpPr>
        <p:spPr>
          <a:xfrm>
            <a:off x="0" y="93663"/>
            <a:ext cx="10861675" cy="1452562"/>
          </a:xfrm>
        </p:spPr>
        <p:txBody>
          <a:bodyPr/>
          <a:lstStyle/>
          <a:p>
            <a:r>
              <a:rPr lang="en-US"/>
              <a:t>All things ASP-100 Answer</a:t>
            </a:r>
          </a:p>
        </p:txBody>
      </p:sp>
      <p:sp>
        <p:nvSpPr>
          <p:cNvPr id="3" name="Content Placeholder 2">
            <a:extLst>
              <a:ext uri="{FF2B5EF4-FFF2-40B4-BE49-F238E27FC236}">
                <a16:creationId xmlns:a16="http://schemas.microsoft.com/office/drawing/2014/main" id="{4D31556B-F04B-B77E-80A2-762FB8BA9550}"/>
              </a:ext>
            </a:extLst>
          </p:cNvPr>
          <p:cNvSpPr>
            <a:spLocks noGrp="1"/>
          </p:cNvSpPr>
          <p:nvPr>
            <p:ph idx="4294967295"/>
          </p:nvPr>
        </p:nvSpPr>
        <p:spPr>
          <a:xfrm>
            <a:off x="0" y="1762125"/>
            <a:ext cx="5360988" cy="4364038"/>
          </a:xfrm>
        </p:spPr>
        <p:txBody>
          <a:bodyPr>
            <a:normAutofit/>
          </a:bodyPr>
          <a:lstStyle/>
          <a:p>
            <a:r>
              <a:rPr lang="en-US" sz="6000" dirty="0">
                <a:hlinkClick r:id="rId2" action="ppaction://hlinksldjump"/>
              </a:rPr>
              <a:t>Tex Evans</a:t>
            </a:r>
          </a:p>
          <a:p>
            <a:r>
              <a:rPr lang="en-US" sz="6000" dirty="0">
                <a:hlinkClick r:id="rId2" action="ppaction://hlinksldjump"/>
              </a:rPr>
              <a:t>Methodist Minister!</a:t>
            </a:r>
            <a:endParaRPr lang="en-US" sz="6000" dirty="0"/>
          </a:p>
          <a:p>
            <a:r>
              <a:rPr lang="en-US" sz="3600" i="1" dirty="0"/>
              <a:t>“We accept people right where they are, Just the way they are”</a:t>
            </a:r>
          </a:p>
          <a:p>
            <a:endParaRPr lang="en-US" sz="7200" dirty="0"/>
          </a:p>
          <a:p>
            <a:endParaRPr lang="en-US" sz="2000" dirty="0"/>
          </a:p>
          <a:p>
            <a:endParaRPr lang="en-US" sz="3600" dirty="0"/>
          </a:p>
        </p:txBody>
      </p:sp>
      <p:pic>
        <p:nvPicPr>
          <p:cNvPr id="4" name="Picture 3">
            <a:extLst>
              <a:ext uri="{FF2B5EF4-FFF2-40B4-BE49-F238E27FC236}">
                <a16:creationId xmlns:a16="http://schemas.microsoft.com/office/drawing/2014/main" id="{3726E8FA-1A70-323E-437F-310430E582C2}"/>
              </a:ext>
            </a:extLst>
          </p:cNvPr>
          <p:cNvPicPr>
            <a:picLocks noChangeAspect="1"/>
          </p:cNvPicPr>
          <p:nvPr/>
        </p:nvPicPr>
        <p:blipFill>
          <a:blip r:embed="rId3"/>
          <a:stretch>
            <a:fillRect/>
          </a:stretch>
        </p:blipFill>
        <p:spPr>
          <a:xfrm>
            <a:off x="7383342" y="1878931"/>
            <a:ext cx="2786185" cy="4247233"/>
          </a:xfrm>
          <a:prstGeom prst="rect">
            <a:avLst/>
          </a:prstGeom>
        </p:spPr>
      </p:pic>
    </p:spTree>
    <p:extLst>
      <p:ext uri="{BB962C8B-B14F-4D97-AF65-F5344CB8AC3E}">
        <p14:creationId xmlns:p14="http://schemas.microsoft.com/office/powerpoint/2010/main" val="244115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0453-7B6F-456A-08C9-8278AE809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EDF26-A29D-ADD1-DD55-0D82F75F738D}"/>
              </a:ext>
            </a:extLst>
          </p:cNvPr>
          <p:cNvSpPr>
            <a:spLocks noGrp="1"/>
          </p:cNvSpPr>
          <p:nvPr>
            <p:ph type="title" idx="4294967295"/>
          </p:nvPr>
        </p:nvSpPr>
        <p:spPr>
          <a:xfrm>
            <a:off x="0" y="93663"/>
            <a:ext cx="10861675" cy="1452562"/>
          </a:xfrm>
        </p:spPr>
        <p:txBody>
          <a:bodyPr/>
          <a:lstStyle/>
          <a:p>
            <a:r>
              <a:rPr lang="en-US"/>
              <a:t>All things ASP- 200</a:t>
            </a:r>
          </a:p>
        </p:txBody>
      </p:sp>
      <p:sp>
        <p:nvSpPr>
          <p:cNvPr id="3" name="Content Placeholder 2">
            <a:extLst>
              <a:ext uri="{FF2B5EF4-FFF2-40B4-BE49-F238E27FC236}">
                <a16:creationId xmlns:a16="http://schemas.microsoft.com/office/drawing/2014/main" id="{679153AF-250C-5BE1-EB43-5D290148972B}"/>
              </a:ext>
            </a:extLst>
          </p:cNvPr>
          <p:cNvSpPr>
            <a:spLocks noGrp="1"/>
          </p:cNvSpPr>
          <p:nvPr>
            <p:ph idx="4294967295"/>
          </p:nvPr>
        </p:nvSpPr>
        <p:spPr>
          <a:xfrm>
            <a:off x="3203575" y="1762125"/>
            <a:ext cx="8988425" cy="4364038"/>
          </a:xfrm>
        </p:spPr>
        <p:txBody>
          <a:bodyPr>
            <a:normAutofit/>
          </a:bodyPr>
          <a:lstStyle/>
          <a:p>
            <a:r>
              <a:rPr lang="en-US" sz="5200"/>
              <a:t>How many Volunteers will work with ASP this summer?  </a:t>
            </a:r>
          </a:p>
          <a:p>
            <a:pPr marL="0" indent="0" algn="ctr">
              <a:buNone/>
            </a:pPr>
            <a:endParaRPr lang="en-US" sz="4400" i="1"/>
          </a:p>
          <a:p>
            <a:pPr marL="0" indent="0" algn="ctr">
              <a:buNone/>
            </a:pPr>
            <a:r>
              <a:rPr lang="en-US" sz="4800" b="1" i="1"/>
              <a:t>Everyone submit a guess and closest wins.</a:t>
            </a:r>
          </a:p>
        </p:txBody>
      </p:sp>
    </p:spTree>
    <p:extLst>
      <p:ext uri="{BB962C8B-B14F-4D97-AF65-F5344CB8AC3E}">
        <p14:creationId xmlns:p14="http://schemas.microsoft.com/office/powerpoint/2010/main" val="258756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12BC7-2D18-D046-E258-59C1387C6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8F511-DAD9-5ABE-DE28-CB9CEDFD3C3E}"/>
              </a:ext>
            </a:extLst>
          </p:cNvPr>
          <p:cNvSpPr>
            <a:spLocks noGrp="1"/>
          </p:cNvSpPr>
          <p:nvPr>
            <p:ph type="title" idx="4294967295"/>
          </p:nvPr>
        </p:nvSpPr>
        <p:spPr>
          <a:xfrm>
            <a:off x="0" y="93663"/>
            <a:ext cx="10861675" cy="1452562"/>
          </a:xfrm>
        </p:spPr>
        <p:txBody>
          <a:bodyPr/>
          <a:lstStyle/>
          <a:p>
            <a:r>
              <a:rPr lang="en-US"/>
              <a:t>All things ASP-200 Answer</a:t>
            </a:r>
          </a:p>
        </p:txBody>
      </p:sp>
      <p:sp>
        <p:nvSpPr>
          <p:cNvPr id="3" name="Content Placeholder 2">
            <a:extLst>
              <a:ext uri="{FF2B5EF4-FFF2-40B4-BE49-F238E27FC236}">
                <a16:creationId xmlns:a16="http://schemas.microsoft.com/office/drawing/2014/main" id="{72FB0E8F-563B-AD66-3626-C6ECA2EA5466}"/>
              </a:ext>
            </a:extLst>
          </p:cNvPr>
          <p:cNvSpPr>
            <a:spLocks noGrp="1"/>
          </p:cNvSpPr>
          <p:nvPr>
            <p:ph idx="4294967295"/>
          </p:nvPr>
        </p:nvSpPr>
        <p:spPr>
          <a:xfrm>
            <a:off x="0" y="1762125"/>
            <a:ext cx="10861675" cy="4364038"/>
          </a:xfrm>
        </p:spPr>
        <p:txBody>
          <a:bodyPr vert="horz" lIns="91440" tIns="45720" rIns="91440" bIns="45720" rtlCol="0" anchor="t">
            <a:normAutofit/>
          </a:bodyPr>
          <a:lstStyle/>
          <a:p>
            <a:r>
              <a:rPr lang="en-US" sz="8800" dirty="0">
                <a:hlinkClick r:id="rId2" action="ppaction://hlinksldjump"/>
              </a:rPr>
              <a:t>Roughly 8,000!</a:t>
            </a:r>
            <a:endParaRPr lang="en-US" sz="11500" dirty="0"/>
          </a:p>
        </p:txBody>
      </p:sp>
    </p:spTree>
    <p:extLst>
      <p:ext uri="{BB962C8B-B14F-4D97-AF65-F5344CB8AC3E}">
        <p14:creationId xmlns:p14="http://schemas.microsoft.com/office/powerpoint/2010/main" val="300912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0D9E-E908-60F9-5242-8AF64A08D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B30F5-5293-473E-A60E-786C1E819AB5}"/>
              </a:ext>
            </a:extLst>
          </p:cNvPr>
          <p:cNvSpPr>
            <a:spLocks noGrp="1"/>
          </p:cNvSpPr>
          <p:nvPr>
            <p:ph type="title" idx="4294967295"/>
          </p:nvPr>
        </p:nvSpPr>
        <p:spPr>
          <a:xfrm>
            <a:off x="0" y="93663"/>
            <a:ext cx="10861675" cy="1452562"/>
          </a:xfrm>
        </p:spPr>
        <p:txBody>
          <a:bodyPr/>
          <a:lstStyle/>
          <a:p>
            <a:r>
              <a:rPr lang="en-US"/>
              <a:t>All things ASP- 300</a:t>
            </a:r>
          </a:p>
        </p:txBody>
      </p:sp>
      <p:sp>
        <p:nvSpPr>
          <p:cNvPr id="3" name="Content Placeholder 2">
            <a:extLst>
              <a:ext uri="{FF2B5EF4-FFF2-40B4-BE49-F238E27FC236}">
                <a16:creationId xmlns:a16="http://schemas.microsoft.com/office/drawing/2014/main" id="{C5579CD5-38FF-25C6-58F3-665DBCCAEFDE}"/>
              </a:ext>
            </a:extLst>
          </p:cNvPr>
          <p:cNvSpPr>
            <a:spLocks noGrp="1"/>
          </p:cNvSpPr>
          <p:nvPr>
            <p:ph idx="4294967295"/>
          </p:nvPr>
        </p:nvSpPr>
        <p:spPr>
          <a:xfrm>
            <a:off x="0" y="1762125"/>
            <a:ext cx="10861675" cy="4364038"/>
          </a:xfrm>
        </p:spPr>
        <p:txBody>
          <a:bodyPr vert="horz" lIns="91440" tIns="45720" rIns="91440" bIns="45720" rtlCol="0" anchor="t">
            <a:normAutofit/>
          </a:bodyPr>
          <a:lstStyle/>
          <a:p>
            <a:r>
              <a:rPr lang="en-US" sz="6600" dirty="0"/>
              <a:t>Where was ASP’s first ever summer center?</a:t>
            </a:r>
          </a:p>
          <a:p>
            <a:pPr marL="0" indent="0" algn="ctr">
              <a:buNone/>
            </a:pPr>
            <a:r>
              <a:rPr lang="en-US" sz="4800" i="1" dirty="0"/>
              <a:t>(Town or County)</a:t>
            </a:r>
          </a:p>
          <a:p>
            <a:pPr marL="0" indent="0" algn="ctr">
              <a:buNone/>
            </a:pPr>
            <a:r>
              <a:rPr lang="en-US" sz="4800" i="1" dirty="0"/>
              <a:t>**Bonus if you know the year</a:t>
            </a:r>
            <a:endParaRPr lang="en-US" sz="4400" i="1" dirty="0"/>
          </a:p>
        </p:txBody>
      </p:sp>
    </p:spTree>
    <p:extLst>
      <p:ext uri="{BB962C8B-B14F-4D97-AF65-F5344CB8AC3E}">
        <p14:creationId xmlns:p14="http://schemas.microsoft.com/office/powerpoint/2010/main" val="3486943295"/>
      </p:ext>
    </p:extLst>
  </p:cSld>
  <p:clrMapOvr>
    <a:masterClrMapping/>
  </p:clrMapOvr>
</p:sld>
</file>

<file path=ppt/theme/theme1.xml><?xml version="1.0" encoding="utf-8"?>
<a:theme xmlns:a="http://schemas.openxmlformats.org/drawingml/2006/main" name="Office Theme">
  <a:themeElements>
    <a:clrScheme name="ASP Master">
      <a:dk1>
        <a:srgbClr val="B32017"/>
      </a:dk1>
      <a:lt1>
        <a:srgbClr val="FFFFFF"/>
      </a:lt1>
      <a:dk2>
        <a:srgbClr val="486F8B"/>
      </a:dk2>
      <a:lt2>
        <a:srgbClr val="D1E5ED"/>
      </a:lt2>
      <a:accent1>
        <a:srgbClr val="FAAD54"/>
      </a:accent1>
      <a:accent2>
        <a:srgbClr val="418586"/>
      </a:accent2>
      <a:accent3>
        <a:srgbClr val="7DBD96"/>
      </a:accent3>
      <a:accent4>
        <a:srgbClr val="97C0D7"/>
      </a:accent4>
      <a:accent5>
        <a:srgbClr val="A595AD"/>
      </a:accent5>
      <a:accent6>
        <a:srgbClr val="E6873A"/>
      </a:accent6>
      <a:hlink>
        <a:srgbClr val="0563C1"/>
      </a:hlink>
      <a:folHlink>
        <a:srgbClr val="954F72"/>
      </a:folHlink>
    </a:clrScheme>
    <a:fontScheme name="ASP Master">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 Master new palette" id="{8D39F631-8DFB-47B9-8A90-C9E7C2FED9A7}" vid="{3329B2D0-8A29-4054-A943-B2511FC9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f63ca6-53a3-430c-9de7-3860ee6e7733" xsi:nil="true"/>
    <LastSharedByUser xmlns="8858aa7c-5101-49aa-bb79-d33e236d6107" xsi:nil="true"/>
    <SharedWithUsers xmlns="8858aa7c-5101-49aa-bb79-d33e236d6107">
      <UserInfo>
        <DisplayName/>
        <AccountId xsi:nil="true"/>
        <AccountType/>
      </UserInfo>
    </SharedWithUsers>
    <LastSharedByTime xmlns="8858aa7c-5101-49aa-bb79-d33e236d6107" xsi:nil="true"/>
    <lcf76f155ced4ddcb4097134ff3c332f xmlns="12e3e12a-8249-4934-946a-cd774638a16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DE520BC5B0B84189873EB656BC9922" ma:contentTypeVersion="22" ma:contentTypeDescription="Create a new document." ma:contentTypeScope="" ma:versionID="addea0268c75a4e904fe435f5ca8ad6c">
  <xsd:schema xmlns:xsd="http://www.w3.org/2001/XMLSchema" xmlns:xs="http://www.w3.org/2001/XMLSchema" xmlns:p="http://schemas.microsoft.com/office/2006/metadata/properties" xmlns:ns2="8858aa7c-5101-49aa-bb79-d33e236d6107" xmlns:ns3="12e3e12a-8249-4934-946a-cd774638a16b" xmlns:ns4="6ef63ca6-53a3-430c-9de7-3860ee6e7733" targetNamespace="http://schemas.microsoft.com/office/2006/metadata/properties" ma:root="true" ma:fieldsID="5c12cd152b82c45725b82e5aabaef578" ns2:_="" ns3:_="" ns4:_="">
    <xsd:import namespace="8858aa7c-5101-49aa-bb79-d33e236d6107"/>
    <xsd:import namespace="12e3e12a-8249-4934-946a-cd774638a16b"/>
    <xsd:import namespace="6ef63ca6-53a3-430c-9de7-3860ee6e7733"/>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8aa7c-5101-49aa-bb79-d33e236d610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e3e12a-8249-4934-946a-cd774638a16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b1720c-040c-4cc2-840d-9e9221cb0dba"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63ca6-53a3-430c-9de7-3860ee6e7733"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52c0438-e3b7-41b6-8b8f-3e4816355092}" ma:internalName="TaxCatchAll" ma:showField="CatchAllData" ma:web="6ef63ca6-53a3-430c-9de7-3860ee6e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C2CE8D-9715-43C1-AD06-BE2E6840622F}">
  <ds:schemaRef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12e3e12a-8249-4934-946a-cd774638a16b"/>
    <ds:schemaRef ds:uri="http://schemas.microsoft.com/office/2006/documentManagement/types"/>
    <ds:schemaRef ds:uri="8858aa7c-5101-49aa-bb79-d33e236d6107"/>
    <ds:schemaRef ds:uri="6ef63ca6-53a3-430c-9de7-3860ee6e773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28AF3F6-6D46-4C12-B91F-8A2C72CF7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8aa7c-5101-49aa-bb79-d33e236d6107"/>
    <ds:schemaRef ds:uri="12e3e12a-8249-4934-946a-cd774638a16b"/>
    <ds:schemaRef ds:uri="6ef63ca6-53a3-430c-9de7-3860ee6e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AF3CB-5741-4B05-B889-03F8E63B9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3195</TotalTime>
  <Words>832</Words>
  <Application>Microsoft Office PowerPoint</Application>
  <PresentationFormat>Widescreen</PresentationFormat>
  <Paragraphs>105</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Book Antiqua</vt:lpstr>
      <vt:lpstr>Calibri</vt:lpstr>
      <vt:lpstr>Courier New</vt:lpstr>
      <vt:lpstr>Roboto</vt:lpstr>
      <vt:lpstr>Roboto Black</vt:lpstr>
      <vt:lpstr>Roboto Medium</vt:lpstr>
      <vt:lpstr>Times New Roman</vt:lpstr>
      <vt:lpstr>Wingdings</vt:lpstr>
      <vt:lpstr>Office Theme</vt:lpstr>
      <vt:lpstr>PowerPoint Presentation</vt:lpstr>
      <vt:lpstr>PowerPoint Presentation</vt:lpstr>
      <vt:lpstr>ASP  Jeopardy</vt:lpstr>
      <vt:lpstr>Game Board</vt:lpstr>
      <vt:lpstr>All things ASP-100</vt:lpstr>
      <vt:lpstr>All things ASP-100 Answer</vt:lpstr>
      <vt:lpstr>All things ASP- 200</vt:lpstr>
      <vt:lpstr>All things ASP-200 Answer</vt:lpstr>
      <vt:lpstr>All things ASP- 300</vt:lpstr>
      <vt:lpstr>All things ASP 300-Answer </vt:lpstr>
      <vt:lpstr>All things ASP-400</vt:lpstr>
      <vt:lpstr>ASP History 400-Answer </vt:lpstr>
      <vt:lpstr>Tex Evans Fun Facts-100</vt:lpstr>
      <vt:lpstr>Tex Evans Fun Facts-100 Answer </vt:lpstr>
      <vt:lpstr>Tex Evans Fun Facts-200</vt:lpstr>
      <vt:lpstr>Tex Evans Fun Facts-200 Answer </vt:lpstr>
      <vt:lpstr>Tex Evans Fun Facts-300</vt:lpstr>
      <vt:lpstr>Tex Evans Fun Facts-300 Answer </vt:lpstr>
      <vt:lpstr>Tex Evans Fun Facts-400 </vt:lpstr>
      <vt:lpstr>Tex Evans Fun Facts-400 Answer</vt:lpstr>
      <vt:lpstr>Wild Card-100</vt:lpstr>
      <vt:lpstr>Daily Double Question</vt:lpstr>
      <vt:lpstr>Daily Double Answer</vt:lpstr>
      <vt:lpstr>Wild Card-200 </vt:lpstr>
      <vt:lpstr>Wild Card-200 Answer</vt:lpstr>
      <vt:lpstr>Wild Card-300</vt:lpstr>
      <vt:lpstr>Wild Card-300 Answer</vt:lpstr>
      <vt:lpstr>Wild Card-400</vt:lpstr>
      <vt:lpstr>Wild Card-400 Answer</vt:lpstr>
      <vt:lpstr>Bonus Question!</vt:lpstr>
      <vt:lpstr>Answer…</vt:lpstr>
      <vt:lpstr>Sending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Melisa Miller</dc:creator>
  <cp:lastModifiedBy>Sarah Hunniecutt</cp:lastModifiedBy>
  <cp:revision>9</cp:revision>
  <dcterms:created xsi:type="dcterms:W3CDTF">2019-10-01T19:04:27Z</dcterms:created>
  <dcterms:modified xsi:type="dcterms:W3CDTF">2024-02-15T14:55:16Z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0x01010064DE520BC5B0B84189873EB656BC9922</vt:lpwstr>
  </property>
  <property fmtid="{D5CDD505-2E9C-101B-9397-08002B2CF9AE}" pid="3" name="xd_ProgID">
    <vt:lpwstr/>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MediaServiceImageTags">
    <vt:lpwstr/>
  </property>
</Properties>
</file>