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257" r:id="rId6"/>
    <p:sldId id="258" r:id="rId7"/>
    <p:sldId id="259" r:id="rId8"/>
    <p:sldId id="260"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FE56ADA-4BC1-403A-A603-71D5DBB1BC43}">
          <p14:sldIdLst>
            <p14:sldId id="256"/>
            <p14:sldId id="257"/>
            <p14:sldId id="258"/>
            <p14:sldId id="259"/>
            <p14:sldId id="260"/>
            <p14:sldId id="261"/>
            <p14:sldId id="262"/>
            <p14:sldId id="2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2525"/>
    <a:srgbClr val="E6873A"/>
    <a:srgbClr val="E4BD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e Cheema" userId="47b973bbfbde6c78" providerId="LiveId" clId="{436B7451-F357-4FFD-AD48-26026E80A255}"/>
    <pc:docChg chg="modSld">
      <pc:chgData name="Jane Cheema" userId="47b973bbfbde6c78" providerId="LiveId" clId="{436B7451-F357-4FFD-AD48-26026E80A255}" dt="2024-02-28T21:14:00.702" v="24" actId="20577"/>
      <pc:docMkLst>
        <pc:docMk/>
      </pc:docMkLst>
      <pc:sldChg chg="modSp mod">
        <pc:chgData name="Jane Cheema" userId="47b973bbfbde6c78" providerId="LiveId" clId="{436B7451-F357-4FFD-AD48-26026E80A255}" dt="2024-02-28T21:14:00.702" v="24" actId="20577"/>
        <pc:sldMkLst>
          <pc:docMk/>
          <pc:sldMk cId="1634431106" sldId="260"/>
        </pc:sldMkLst>
        <pc:spChg chg="mod">
          <ac:chgData name="Jane Cheema" userId="47b973bbfbde6c78" providerId="LiveId" clId="{436B7451-F357-4FFD-AD48-26026E80A255}" dt="2024-02-28T21:14:00.702" v="24" actId="20577"/>
          <ac:spMkLst>
            <pc:docMk/>
            <pc:sldMk cId="1634431106" sldId="260"/>
            <ac:spMk id="2" creationId="{7D3199AB-4C56-BE4C-747A-1F65D070C8F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0D2C36-BECC-4A53-8076-FB84807E5C0F}" type="datetimeFigureOut">
              <a:rPr lang="en-US" smtClean="0"/>
              <a:t>2/28/2024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7075DA-346E-4B2D-A26F-0F8C57A4B864}" type="slidenum">
              <a:rPr lang="en-US" smtClean="0"/>
              <a:t>‹#›</a:t>
            </a:fld>
            <a:endParaRPr lang="en-US"/>
          </a:p>
        </p:txBody>
      </p:sp>
    </p:spTree>
    <p:extLst>
      <p:ext uri="{BB962C8B-B14F-4D97-AF65-F5344CB8AC3E}">
        <p14:creationId xmlns:p14="http://schemas.microsoft.com/office/powerpoint/2010/main" val="2698300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Isosceles Triangle 9">
            <a:extLst>
              <a:ext uri="{FF2B5EF4-FFF2-40B4-BE49-F238E27FC236}">
                <a16:creationId xmlns:a16="http://schemas.microsoft.com/office/drawing/2014/main" id="{C35F1AAD-3F6E-40CE-B3D6-BC45D5378811}"/>
              </a:ext>
            </a:extLst>
          </p:cNvPr>
          <p:cNvSpPr/>
          <p:nvPr userDrawn="1"/>
        </p:nvSpPr>
        <p:spPr>
          <a:xfrm>
            <a:off x="1335997" y="5362938"/>
            <a:ext cx="9520006" cy="1495062"/>
          </a:xfrm>
          <a:prstGeom prst="triangle">
            <a:avLst>
              <a:gd name="adj" fmla="val 50026"/>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CDE0CD87-DDF6-423E-8149-7187254B20B2}"/>
              </a:ext>
            </a:extLst>
          </p:cNvPr>
          <p:cNvSpPr/>
          <p:nvPr userDrawn="1"/>
        </p:nvSpPr>
        <p:spPr>
          <a:xfrm>
            <a:off x="0" y="6061166"/>
            <a:ext cx="5773782" cy="79683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3A0CD4A5-91FC-4CC4-9F23-93F165CABE82}"/>
              </a:ext>
            </a:extLst>
          </p:cNvPr>
          <p:cNvSpPr/>
          <p:nvPr userDrawn="1"/>
        </p:nvSpPr>
        <p:spPr>
          <a:xfrm>
            <a:off x="1770661" y="6345283"/>
            <a:ext cx="1349468" cy="512717"/>
          </a:xfrm>
          <a:prstGeom prst="triangle">
            <a:avLst>
              <a:gd name="adj" fmla="val 4794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Isosceles Triangle 29">
            <a:extLst>
              <a:ext uri="{FF2B5EF4-FFF2-40B4-BE49-F238E27FC236}">
                <a16:creationId xmlns:a16="http://schemas.microsoft.com/office/drawing/2014/main" id="{7A8B3FC2-F066-48FB-8EC2-F50686AD1124}"/>
              </a:ext>
            </a:extLst>
          </p:cNvPr>
          <p:cNvSpPr/>
          <p:nvPr userDrawn="1"/>
        </p:nvSpPr>
        <p:spPr>
          <a:xfrm>
            <a:off x="2605177" y="6604618"/>
            <a:ext cx="646754" cy="253382"/>
          </a:xfrm>
          <a:prstGeom prst="triangle">
            <a:avLst>
              <a:gd name="adj" fmla="val 479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E5D0804B-B4A7-44F8-916D-B3FF06E831EF}"/>
              </a:ext>
            </a:extLst>
          </p:cNvPr>
          <p:cNvSpPr/>
          <p:nvPr userDrawn="1"/>
        </p:nvSpPr>
        <p:spPr>
          <a:xfrm>
            <a:off x="0" y="6345283"/>
            <a:ext cx="2415910" cy="512717"/>
          </a:xfrm>
          <a:prstGeom prst="triangle">
            <a:avLst>
              <a:gd name="adj" fmla="val 4794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a:extLst>
              <a:ext uri="{FF2B5EF4-FFF2-40B4-BE49-F238E27FC236}">
                <a16:creationId xmlns:a16="http://schemas.microsoft.com/office/drawing/2014/main" id="{2E23EAFA-74D9-487B-BAAD-23D274DF12F5}"/>
              </a:ext>
            </a:extLst>
          </p:cNvPr>
          <p:cNvSpPr/>
          <p:nvPr userDrawn="1"/>
        </p:nvSpPr>
        <p:spPr>
          <a:xfrm flipH="1">
            <a:off x="6418218" y="6061166"/>
            <a:ext cx="5773782" cy="79683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3">
            <a:extLst>
              <a:ext uri="{FF2B5EF4-FFF2-40B4-BE49-F238E27FC236}">
                <a16:creationId xmlns:a16="http://schemas.microsoft.com/office/drawing/2014/main" id="{88FDE7C4-5A63-4495-AD39-22707BC79C23}"/>
              </a:ext>
            </a:extLst>
          </p:cNvPr>
          <p:cNvSpPr/>
          <p:nvPr userDrawn="1"/>
        </p:nvSpPr>
        <p:spPr>
          <a:xfrm flipH="1">
            <a:off x="8983967" y="6345283"/>
            <a:ext cx="1349468" cy="512717"/>
          </a:xfrm>
          <a:prstGeom prst="triangle">
            <a:avLst>
              <a:gd name="adj" fmla="val 4794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34">
            <a:extLst>
              <a:ext uri="{FF2B5EF4-FFF2-40B4-BE49-F238E27FC236}">
                <a16:creationId xmlns:a16="http://schemas.microsoft.com/office/drawing/2014/main" id="{F9805727-4C22-4939-88B7-F8ACF33AEB3D}"/>
              </a:ext>
            </a:extLst>
          </p:cNvPr>
          <p:cNvSpPr/>
          <p:nvPr userDrawn="1"/>
        </p:nvSpPr>
        <p:spPr>
          <a:xfrm flipH="1">
            <a:off x="8852165" y="6604618"/>
            <a:ext cx="646754" cy="253382"/>
          </a:xfrm>
          <a:prstGeom prst="triangle">
            <a:avLst>
              <a:gd name="adj" fmla="val 479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35">
            <a:extLst>
              <a:ext uri="{FF2B5EF4-FFF2-40B4-BE49-F238E27FC236}">
                <a16:creationId xmlns:a16="http://schemas.microsoft.com/office/drawing/2014/main" id="{14EE6C74-7625-48E7-9DF8-7DEA8842C50F}"/>
              </a:ext>
            </a:extLst>
          </p:cNvPr>
          <p:cNvSpPr/>
          <p:nvPr userDrawn="1"/>
        </p:nvSpPr>
        <p:spPr>
          <a:xfrm flipH="1">
            <a:off x="9776090" y="6345283"/>
            <a:ext cx="2415910" cy="512717"/>
          </a:xfrm>
          <a:prstGeom prst="triangle">
            <a:avLst>
              <a:gd name="adj" fmla="val 4794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8499F6-1122-420F-A7D2-908F7125B184}"/>
              </a:ext>
            </a:extLst>
          </p:cNvPr>
          <p:cNvSpPr>
            <a:spLocks noGrp="1"/>
          </p:cNvSpPr>
          <p:nvPr userDrawn="1">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35F085-C1AF-4FC9-9DD0-39BDA5A9948C}"/>
              </a:ext>
            </a:extLst>
          </p:cNvPr>
          <p:cNvSpPr>
            <a:spLocks noGrp="1"/>
          </p:cNvSpPr>
          <p:nvPr userDrawn="1">
            <p:ph type="subTitle" idx="1"/>
          </p:nvPr>
        </p:nvSpPr>
        <p:spPr>
          <a:xfrm>
            <a:off x="1524000" y="3602038"/>
            <a:ext cx="9144000" cy="1655762"/>
          </a:xfrm>
        </p:spPr>
        <p:txBody>
          <a:bodyPr/>
          <a:lstStyle>
            <a:lvl1pPr marL="0" indent="0" algn="ctr">
              <a:buNone/>
              <a:defRPr sz="2400">
                <a:solidFill>
                  <a:schemeClr val="tx2"/>
                </a:solidFill>
                <a:latin typeface="Roboto Medium" panose="02000000000000000000" pitchFamily="2" charset="0"/>
                <a:ea typeface="Roboto Medium" panose="02000000000000000000" pitchFamily="2" charset="0"/>
                <a:cs typeface="Roboto Medium"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D9A6CD-32B7-46EB-82D8-0E995B6AFC20}"/>
              </a:ext>
            </a:extLst>
          </p:cNvPr>
          <p:cNvSpPr>
            <a:spLocks noGrp="1"/>
          </p:cNvSpPr>
          <p:nvPr userDrawn="1">
            <p:ph type="dt" sz="half" idx="10"/>
          </p:nvPr>
        </p:nvSpPr>
        <p:spPr>
          <a:xfrm>
            <a:off x="74023" y="6194651"/>
            <a:ext cx="2743200" cy="365125"/>
          </a:xfrm>
        </p:spPr>
        <p:txBody>
          <a:bodyPr/>
          <a:lstStyle/>
          <a:p>
            <a:fld id="{99C999D9-0FF1-43E0-9D81-D2F58C90D10C}" type="datetimeFigureOut">
              <a:rPr lang="en-US" smtClean="0"/>
              <a:t>2/28/2024</a:t>
            </a:fld>
            <a:endParaRPr lang="en-US"/>
          </a:p>
        </p:txBody>
      </p:sp>
      <p:sp>
        <p:nvSpPr>
          <p:cNvPr id="5" name="Footer Placeholder 4">
            <a:extLst>
              <a:ext uri="{FF2B5EF4-FFF2-40B4-BE49-F238E27FC236}">
                <a16:creationId xmlns:a16="http://schemas.microsoft.com/office/drawing/2014/main" id="{F6B0F24A-6F09-43D7-A1E5-EB413CA98385}"/>
              </a:ext>
            </a:extLst>
          </p:cNvPr>
          <p:cNvSpPr>
            <a:spLocks noGrp="1"/>
          </p:cNvSpPr>
          <p:nvPr userDrawn="1">
            <p:ph type="ftr" sz="quarter" idx="11"/>
          </p:nvPr>
        </p:nvSpPr>
        <p:spPr>
          <a:xfrm>
            <a:off x="74023" y="5781135"/>
            <a:ext cx="4114800" cy="365125"/>
          </a:xfrm>
        </p:spPr>
        <p:txBody>
          <a:bodyPr/>
          <a:lstStyle/>
          <a:p>
            <a:endParaRPr lang="en-US"/>
          </a:p>
        </p:txBody>
      </p:sp>
      <p:sp>
        <p:nvSpPr>
          <p:cNvPr id="6" name="Slide Number Placeholder 5">
            <a:extLst>
              <a:ext uri="{FF2B5EF4-FFF2-40B4-BE49-F238E27FC236}">
                <a16:creationId xmlns:a16="http://schemas.microsoft.com/office/drawing/2014/main" id="{85A1CC30-2853-4DE7-A147-91D2F37F4A60}"/>
              </a:ext>
            </a:extLst>
          </p:cNvPr>
          <p:cNvSpPr>
            <a:spLocks noGrp="1"/>
          </p:cNvSpPr>
          <p:nvPr userDrawn="1">
            <p:ph type="sldNum" sz="quarter" idx="12"/>
          </p:nvPr>
        </p:nvSpPr>
        <p:spPr>
          <a:xfrm>
            <a:off x="7924800" y="-21253"/>
            <a:ext cx="2743200" cy="365125"/>
          </a:xfrm>
        </p:spPr>
        <p:txBody>
          <a:bodyPr/>
          <a:lstStyle>
            <a:lvl1pPr>
              <a:defRPr>
                <a:solidFill>
                  <a:schemeClr val="bg1"/>
                </a:solidFill>
              </a:defRPr>
            </a:lvl1pPr>
          </a:lstStyle>
          <a:p>
            <a:fld id="{4802046D-FDB0-4F57-81E6-63C34C668F6D}" type="slidenum">
              <a:rPr lang="en-US" smtClean="0"/>
              <a:pPr/>
              <a:t>‹#›</a:t>
            </a:fld>
            <a:endParaRPr lang="en-US"/>
          </a:p>
        </p:txBody>
      </p:sp>
      <p:pic>
        <p:nvPicPr>
          <p:cNvPr id="17" name="Picture 16">
            <a:extLst>
              <a:ext uri="{FF2B5EF4-FFF2-40B4-BE49-F238E27FC236}">
                <a16:creationId xmlns:a16="http://schemas.microsoft.com/office/drawing/2014/main" id="{B83F1D9F-0830-414B-8D56-77595B139C6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00921" y="5714055"/>
            <a:ext cx="1190159" cy="961192"/>
          </a:xfrm>
          <a:prstGeom prst="rect">
            <a:avLst/>
          </a:prstGeom>
        </p:spPr>
      </p:pic>
    </p:spTree>
    <p:extLst>
      <p:ext uri="{BB962C8B-B14F-4D97-AF65-F5344CB8AC3E}">
        <p14:creationId xmlns:p14="http://schemas.microsoft.com/office/powerpoint/2010/main" val="113618303"/>
      </p:ext>
    </p:extLst>
  </p:cSld>
  <p:clrMapOvr>
    <a:masterClrMapping/>
  </p:clrMapOvr>
  <p:extLst>
    <p:ext uri="{DCECCB84-F9BA-43D5-87BE-67443E8EF086}">
      <p15:sldGuideLst xmlns:p15="http://schemas.microsoft.com/office/powerpoint/2012/main">
        <p15:guide id="1" orient="horz" pos="4128" userDrawn="1">
          <p15:clr>
            <a:srgbClr val="FBAE40"/>
          </p15:clr>
        </p15:guide>
        <p15:guide id="2" pos="5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eatured Imag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3834C4-ECBF-42CA-A068-E6B5440948EA}"/>
              </a:ext>
            </a:extLst>
          </p:cNvPr>
          <p:cNvSpPr>
            <a:spLocks noGrp="1"/>
          </p:cNvSpPr>
          <p:nvPr>
            <p:ph type="dt" sz="half" idx="10"/>
          </p:nvPr>
        </p:nvSpPr>
        <p:spPr/>
        <p:txBody>
          <a:bodyPr/>
          <a:lstStyle/>
          <a:p>
            <a:fld id="{99C999D9-0FF1-43E0-9D81-D2F58C90D10C}" type="datetimeFigureOut">
              <a:rPr lang="en-US" smtClean="0"/>
              <a:t>2/28/2024</a:t>
            </a:fld>
            <a:endParaRPr lang="en-US"/>
          </a:p>
        </p:txBody>
      </p:sp>
      <p:sp>
        <p:nvSpPr>
          <p:cNvPr id="3" name="Footer Placeholder 2">
            <a:extLst>
              <a:ext uri="{FF2B5EF4-FFF2-40B4-BE49-F238E27FC236}">
                <a16:creationId xmlns:a16="http://schemas.microsoft.com/office/drawing/2014/main" id="{C7D5B5B3-0186-453B-BB51-C95DF6191C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6378C1-70C0-46AD-9CAF-F14874B12F5A}"/>
              </a:ext>
            </a:extLst>
          </p:cNvPr>
          <p:cNvSpPr>
            <a:spLocks noGrp="1"/>
          </p:cNvSpPr>
          <p:nvPr>
            <p:ph type="sldNum" sz="quarter" idx="12"/>
          </p:nvPr>
        </p:nvSpPr>
        <p:spPr>
          <a:xfrm>
            <a:off x="8610600" y="-33452"/>
            <a:ext cx="2743200" cy="365125"/>
          </a:xfrm>
        </p:spPr>
        <p:txBody>
          <a:bodyPr/>
          <a:lstStyle/>
          <a:p>
            <a:fld id="{4802046D-FDB0-4F57-81E6-63C34C668F6D}" type="slidenum">
              <a:rPr lang="en-US" smtClean="0"/>
              <a:t>‹#›</a:t>
            </a:fld>
            <a:endParaRPr lang="en-US"/>
          </a:p>
        </p:txBody>
      </p:sp>
      <p:sp>
        <p:nvSpPr>
          <p:cNvPr id="20" name="Picture Placeholder 19">
            <a:extLst>
              <a:ext uri="{FF2B5EF4-FFF2-40B4-BE49-F238E27FC236}">
                <a16:creationId xmlns:a16="http://schemas.microsoft.com/office/drawing/2014/main" id="{93D520F9-44B1-43AB-80D1-28CEC66D264C}"/>
              </a:ext>
            </a:extLst>
          </p:cNvPr>
          <p:cNvSpPr>
            <a:spLocks noGrp="1"/>
          </p:cNvSpPr>
          <p:nvPr>
            <p:ph type="pic" sz="quarter" idx="13" hasCustomPrompt="1"/>
          </p:nvPr>
        </p:nvSpPr>
        <p:spPr>
          <a:xfrm>
            <a:off x="628649" y="1143000"/>
            <a:ext cx="9704785" cy="4819650"/>
          </a:xfrm>
        </p:spPr>
        <p:txBody>
          <a:bodyPr anchor="ctr"/>
          <a:lstStyle>
            <a:lvl1pPr marL="0" indent="0" algn="ctr">
              <a:buNone/>
              <a:defRPr/>
            </a:lvl1pPr>
          </a:lstStyle>
          <a:p>
            <a:r>
              <a:rPr lang="en-US"/>
              <a:t>Insert featured photo here</a:t>
            </a:r>
          </a:p>
        </p:txBody>
      </p:sp>
      <p:sp>
        <p:nvSpPr>
          <p:cNvPr id="22" name="Text Placeholder 21">
            <a:extLst>
              <a:ext uri="{FF2B5EF4-FFF2-40B4-BE49-F238E27FC236}">
                <a16:creationId xmlns:a16="http://schemas.microsoft.com/office/drawing/2014/main" id="{0964A613-778D-488E-BC4C-03FB693E3A07}"/>
              </a:ext>
            </a:extLst>
          </p:cNvPr>
          <p:cNvSpPr>
            <a:spLocks noGrp="1"/>
          </p:cNvSpPr>
          <p:nvPr>
            <p:ph type="body" sz="quarter" idx="14"/>
          </p:nvPr>
        </p:nvSpPr>
        <p:spPr>
          <a:xfrm>
            <a:off x="628650" y="331788"/>
            <a:ext cx="9704388" cy="768350"/>
          </a:xfrm>
        </p:spPr>
        <p:txBody>
          <a:bodyPr>
            <a:normAutofit/>
          </a:bodyPr>
          <a:lstStyle>
            <a:lvl1pPr marL="0" indent="0" algn="r">
              <a:buNone/>
              <a:defRPr sz="4400">
                <a:solidFill>
                  <a:schemeClr val="tx1"/>
                </a:solidFill>
                <a:latin typeface="+mj-lt"/>
              </a:defRPr>
            </a:lvl1pPr>
            <a:lvl3pPr marL="914400" indent="0">
              <a:buNone/>
              <a:defRPr/>
            </a:lvl3pPr>
          </a:lstStyle>
          <a:p>
            <a:pPr lvl="0"/>
            <a:r>
              <a:rPr lang="en-US"/>
              <a:t>Click to edit Master text styles</a:t>
            </a:r>
          </a:p>
        </p:txBody>
      </p:sp>
      <p:sp>
        <p:nvSpPr>
          <p:cNvPr id="24" name="Text Placeholder 23">
            <a:extLst>
              <a:ext uri="{FF2B5EF4-FFF2-40B4-BE49-F238E27FC236}">
                <a16:creationId xmlns:a16="http://schemas.microsoft.com/office/drawing/2014/main" id="{C930083E-0E6B-4A18-8538-357A539411DA}"/>
              </a:ext>
            </a:extLst>
          </p:cNvPr>
          <p:cNvSpPr>
            <a:spLocks noGrp="1"/>
          </p:cNvSpPr>
          <p:nvPr>
            <p:ph type="body" sz="quarter" idx="15" hasCustomPrompt="1"/>
          </p:nvPr>
        </p:nvSpPr>
        <p:spPr>
          <a:xfrm>
            <a:off x="10552655" y="1143000"/>
            <a:ext cx="1420812" cy="4384675"/>
          </a:xfrm>
        </p:spPr>
        <p:txBody>
          <a:bodyPr anchor="ctr">
            <a:normAutofit/>
          </a:bodyPr>
          <a:lstStyle>
            <a:lvl1pPr marL="0" indent="0" algn="ctr">
              <a:buNone/>
              <a:defRPr sz="1600"/>
            </a:lvl1pPr>
          </a:lstStyle>
          <a:p>
            <a:pPr lvl="0"/>
            <a:r>
              <a:rPr lang="en-US"/>
              <a:t>Photo description or delete this section.</a:t>
            </a:r>
          </a:p>
        </p:txBody>
      </p:sp>
      <p:grpSp>
        <p:nvGrpSpPr>
          <p:cNvPr id="42" name="Group 41">
            <a:extLst>
              <a:ext uri="{FF2B5EF4-FFF2-40B4-BE49-F238E27FC236}">
                <a16:creationId xmlns:a16="http://schemas.microsoft.com/office/drawing/2014/main" id="{D69734EC-41D3-41F6-86F4-E6C30E0ADECF}"/>
              </a:ext>
            </a:extLst>
          </p:cNvPr>
          <p:cNvGrpSpPr/>
          <p:nvPr userDrawn="1"/>
        </p:nvGrpSpPr>
        <p:grpSpPr>
          <a:xfrm>
            <a:off x="6252357" y="5704469"/>
            <a:ext cx="5905845" cy="1163847"/>
            <a:chOff x="6252357" y="5704469"/>
            <a:chExt cx="5905845" cy="1163847"/>
          </a:xfrm>
        </p:grpSpPr>
        <p:sp>
          <p:nvSpPr>
            <p:cNvPr id="43" name="Isosceles Triangle 42">
              <a:extLst>
                <a:ext uri="{FF2B5EF4-FFF2-40B4-BE49-F238E27FC236}">
                  <a16:creationId xmlns:a16="http://schemas.microsoft.com/office/drawing/2014/main" id="{CE012E41-4D82-49F2-8DA3-5A313B140ADD}"/>
                </a:ext>
              </a:extLst>
            </p:cNvPr>
            <p:cNvSpPr/>
            <p:nvPr userDrawn="1"/>
          </p:nvSpPr>
          <p:spPr>
            <a:xfrm>
              <a:off x="9188704" y="6119406"/>
              <a:ext cx="1926251" cy="748910"/>
            </a:xfrm>
            <a:prstGeom prst="triangle">
              <a:avLst>
                <a:gd name="adj" fmla="val 47949"/>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Isosceles Triangle 43">
              <a:extLst>
                <a:ext uri="{FF2B5EF4-FFF2-40B4-BE49-F238E27FC236}">
                  <a16:creationId xmlns:a16="http://schemas.microsoft.com/office/drawing/2014/main" id="{1D404BE6-371A-4DBA-9B78-62CE3104700D}"/>
                </a:ext>
              </a:extLst>
            </p:cNvPr>
            <p:cNvSpPr/>
            <p:nvPr userDrawn="1"/>
          </p:nvSpPr>
          <p:spPr>
            <a:xfrm flipH="1">
              <a:off x="6252357" y="6175231"/>
              <a:ext cx="5877467" cy="69308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Isosceles Triangle 44">
              <a:extLst>
                <a:ext uri="{FF2B5EF4-FFF2-40B4-BE49-F238E27FC236}">
                  <a16:creationId xmlns:a16="http://schemas.microsoft.com/office/drawing/2014/main" id="{2AE04AD0-47F9-44FA-A72E-7C3BDB805656}"/>
                </a:ext>
              </a:extLst>
            </p:cNvPr>
            <p:cNvSpPr/>
            <p:nvPr userDrawn="1"/>
          </p:nvSpPr>
          <p:spPr>
            <a:xfrm flipH="1">
              <a:off x="9140324" y="6378712"/>
              <a:ext cx="1349468" cy="489603"/>
            </a:xfrm>
            <a:prstGeom prst="triangle">
              <a:avLst>
                <a:gd name="adj" fmla="val 4794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Isosceles Triangle 45">
              <a:extLst>
                <a:ext uri="{FF2B5EF4-FFF2-40B4-BE49-F238E27FC236}">
                  <a16:creationId xmlns:a16="http://schemas.microsoft.com/office/drawing/2014/main" id="{EC799886-AD9F-4049-B6CB-0C52244F490E}"/>
                </a:ext>
              </a:extLst>
            </p:cNvPr>
            <p:cNvSpPr/>
            <p:nvPr userDrawn="1"/>
          </p:nvSpPr>
          <p:spPr>
            <a:xfrm>
              <a:off x="8112747" y="6459516"/>
              <a:ext cx="1075957" cy="408799"/>
            </a:xfrm>
            <a:prstGeom prst="triangle">
              <a:avLst>
                <a:gd name="adj" fmla="val 479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Isosceles Triangle 46">
              <a:extLst>
                <a:ext uri="{FF2B5EF4-FFF2-40B4-BE49-F238E27FC236}">
                  <a16:creationId xmlns:a16="http://schemas.microsoft.com/office/drawing/2014/main" id="{24C604B9-15B3-4477-839F-A2F271083504}"/>
                </a:ext>
              </a:extLst>
            </p:cNvPr>
            <p:cNvSpPr/>
            <p:nvPr userDrawn="1"/>
          </p:nvSpPr>
          <p:spPr>
            <a:xfrm>
              <a:off x="8778123" y="6666289"/>
              <a:ext cx="515669" cy="202026"/>
            </a:xfrm>
            <a:prstGeom prst="triangle">
              <a:avLst>
                <a:gd name="adj" fmla="val 4794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Isosceles Triangle 47">
              <a:extLst>
                <a:ext uri="{FF2B5EF4-FFF2-40B4-BE49-F238E27FC236}">
                  <a16:creationId xmlns:a16="http://schemas.microsoft.com/office/drawing/2014/main" id="{8118B5E9-A244-4A99-9B61-4AE8B4A8D0AB}"/>
                </a:ext>
              </a:extLst>
            </p:cNvPr>
            <p:cNvSpPr/>
            <p:nvPr userDrawn="1"/>
          </p:nvSpPr>
          <p:spPr>
            <a:xfrm>
              <a:off x="6630878" y="6459516"/>
              <a:ext cx="1926251" cy="408799"/>
            </a:xfrm>
            <a:prstGeom prst="triangle">
              <a:avLst>
                <a:gd name="adj" fmla="val 4794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Isosceles Triangle 48">
              <a:extLst>
                <a:ext uri="{FF2B5EF4-FFF2-40B4-BE49-F238E27FC236}">
                  <a16:creationId xmlns:a16="http://schemas.microsoft.com/office/drawing/2014/main" id="{9E71377F-B7BC-4996-A072-92D62DE4FC03}"/>
                </a:ext>
              </a:extLst>
            </p:cNvPr>
            <p:cNvSpPr/>
            <p:nvPr userDrawn="1"/>
          </p:nvSpPr>
          <p:spPr>
            <a:xfrm flipH="1">
              <a:off x="9008522" y="6638048"/>
              <a:ext cx="646754" cy="230267"/>
            </a:xfrm>
            <a:prstGeom prst="triangle">
              <a:avLst>
                <a:gd name="adj" fmla="val 479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0" name="Picture 49">
              <a:extLst>
                <a:ext uri="{FF2B5EF4-FFF2-40B4-BE49-F238E27FC236}">
                  <a16:creationId xmlns:a16="http://schemas.microsoft.com/office/drawing/2014/main" id="{59D1AA8B-81CC-47E6-A062-3950F721B2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1115758" cy="901105"/>
            </a:xfrm>
            <a:prstGeom prst="rect">
              <a:avLst/>
            </a:prstGeom>
          </p:spPr>
        </p:pic>
      </p:grpSp>
    </p:spTree>
    <p:extLst>
      <p:ext uri="{BB962C8B-B14F-4D97-AF65-F5344CB8AC3E}">
        <p14:creationId xmlns:p14="http://schemas.microsoft.com/office/powerpoint/2010/main" val="1079067955"/>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plit page Section outlin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07FBC70F-4B3A-4220-9A65-858DD50F0660}"/>
              </a:ext>
            </a:extLst>
          </p:cNvPr>
          <p:cNvSpPr/>
          <p:nvPr userDrawn="1"/>
        </p:nvSpPr>
        <p:spPr>
          <a:xfrm>
            <a:off x="0" y="0"/>
            <a:ext cx="6113037" cy="687004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F707AE2C-0E65-4E3F-8939-123B5E07BA6D}"/>
              </a:ext>
            </a:extLst>
          </p:cNvPr>
          <p:cNvSpPr/>
          <p:nvPr userDrawn="1"/>
        </p:nvSpPr>
        <p:spPr>
          <a:xfrm>
            <a:off x="6113037" y="0"/>
            <a:ext cx="6078963" cy="331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a:extLst>
              <a:ext uri="{FF2B5EF4-FFF2-40B4-BE49-F238E27FC236}">
                <a16:creationId xmlns:a16="http://schemas.microsoft.com/office/drawing/2014/main" id="{753834C4-ECBF-42CA-A068-E6B5440948EA}"/>
              </a:ext>
            </a:extLst>
          </p:cNvPr>
          <p:cNvSpPr>
            <a:spLocks noGrp="1"/>
          </p:cNvSpPr>
          <p:nvPr>
            <p:ph type="dt" sz="half" idx="10"/>
          </p:nvPr>
        </p:nvSpPr>
        <p:spPr/>
        <p:txBody>
          <a:bodyPr/>
          <a:lstStyle/>
          <a:p>
            <a:fld id="{99C999D9-0FF1-43E0-9D81-D2F58C90D10C}" type="datetimeFigureOut">
              <a:rPr lang="en-US" smtClean="0"/>
              <a:t>2/28/2024</a:t>
            </a:fld>
            <a:endParaRPr lang="en-US"/>
          </a:p>
        </p:txBody>
      </p:sp>
      <p:sp>
        <p:nvSpPr>
          <p:cNvPr id="3" name="Footer Placeholder 2">
            <a:extLst>
              <a:ext uri="{FF2B5EF4-FFF2-40B4-BE49-F238E27FC236}">
                <a16:creationId xmlns:a16="http://schemas.microsoft.com/office/drawing/2014/main" id="{C7D5B5B3-0186-453B-BB51-C95DF6191C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6378C1-70C0-46AD-9CAF-F14874B12F5A}"/>
              </a:ext>
            </a:extLst>
          </p:cNvPr>
          <p:cNvSpPr>
            <a:spLocks noGrp="1"/>
          </p:cNvSpPr>
          <p:nvPr>
            <p:ph type="sldNum" sz="quarter" idx="12"/>
          </p:nvPr>
        </p:nvSpPr>
        <p:spPr/>
        <p:txBody>
          <a:bodyPr/>
          <a:lstStyle>
            <a:lvl1pPr>
              <a:defRPr>
                <a:solidFill>
                  <a:schemeClr val="tx1"/>
                </a:solidFill>
              </a:defRPr>
            </a:lvl1pPr>
          </a:lstStyle>
          <a:p>
            <a:fld id="{4802046D-FDB0-4F57-81E6-63C34C668F6D}" type="slidenum">
              <a:rPr lang="en-US" smtClean="0"/>
              <a:pPr/>
              <a:t>‹#›</a:t>
            </a:fld>
            <a:endParaRPr lang="en-US"/>
          </a:p>
        </p:txBody>
      </p:sp>
      <p:sp>
        <p:nvSpPr>
          <p:cNvPr id="15" name="Text Placeholder 14">
            <a:extLst>
              <a:ext uri="{FF2B5EF4-FFF2-40B4-BE49-F238E27FC236}">
                <a16:creationId xmlns:a16="http://schemas.microsoft.com/office/drawing/2014/main" id="{164D39A3-5985-4C40-B3E3-AA6FF161E61A}"/>
              </a:ext>
            </a:extLst>
          </p:cNvPr>
          <p:cNvSpPr>
            <a:spLocks noGrp="1"/>
          </p:cNvSpPr>
          <p:nvPr>
            <p:ph type="body" sz="quarter" idx="13" hasCustomPrompt="1"/>
          </p:nvPr>
        </p:nvSpPr>
        <p:spPr>
          <a:xfrm>
            <a:off x="278393" y="2507457"/>
            <a:ext cx="5556250" cy="1843087"/>
          </a:xfrm>
        </p:spPr>
        <p:txBody>
          <a:bodyPr anchor="ctr">
            <a:normAutofit/>
          </a:bodyPr>
          <a:lstStyle>
            <a:lvl1pPr marL="0" indent="0" algn="ctr">
              <a:buNone/>
              <a:defRPr sz="4400">
                <a:solidFill>
                  <a:schemeClr val="bg1"/>
                </a:solidFill>
                <a:latin typeface="+mj-lt"/>
              </a:defRPr>
            </a:lvl1pPr>
          </a:lstStyle>
          <a:p>
            <a:pPr lvl="0"/>
            <a:r>
              <a:rPr lang="en-US">
                <a:latin typeface="+mj-lt"/>
              </a:rPr>
              <a:t>Insert Title Content</a:t>
            </a:r>
            <a:endParaRPr lang="en-US"/>
          </a:p>
        </p:txBody>
      </p:sp>
      <p:sp>
        <p:nvSpPr>
          <p:cNvPr id="17" name="Content Placeholder 16">
            <a:extLst>
              <a:ext uri="{FF2B5EF4-FFF2-40B4-BE49-F238E27FC236}">
                <a16:creationId xmlns:a16="http://schemas.microsoft.com/office/drawing/2014/main" id="{DE03DEAB-E4A3-4A37-9B86-5844D22C75CA}"/>
              </a:ext>
            </a:extLst>
          </p:cNvPr>
          <p:cNvSpPr>
            <a:spLocks noGrp="1"/>
          </p:cNvSpPr>
          <p:nvPr>
            <p:ph sz="quarter" idx="14" hasCustomPrompt="1"/>
          </p:nvPr>
        </p:nvSpPr>
        <p:spPr>
          <a:xfrm>
            <a:off x="6996113" y="1136650"/>
            <a:ext cx="4586287" cy="4584700"/>
          </a:xfrm>
        </p:spPr>
        <p:txBody>
          <a:bodyPr anchor="ctr"/>
          <a:lstStyle>
            <a:lvl1pPr algn="l">
              <a:defRPr/>
            </a:lvl1pPr>
            <a:lvl2pPr algn="l">
              <a:defRPr/>
            </a:lvl2pPr>
            <a:lvl3pPr algn="l">
              <a:defRPr/>
            </a:lvl3pPr>
            <a:lvl4pPr algn="l">
              <a:defRPr/>
            </a:lvl4pPr>
            <a:lvl5pPr algn="l">
              <a:defRPr/>
            </a:lvl5pPr>
          </a:lstStyle>
          <a:p>
            <a:pPr lvl="0"/>
            <a:r>
              <a:rPr lang="en-US"/>
              <a:t>Add Text or other content</a:t>
            </a:r>
          </a:p>
          <a:p>
            <a:pPr lvl="1"/>
            <a:r>
              <a:rPr lang="en-US"/>
              <a:t>Second level</a:t>
            </a:r>
          </a:p>
          <a:p>
            <a:pPr lvl="2"/>
            <a:r>
              <a:rPr lang="en-US"/>
              <a:t>Third level</a:t>
            </a:r>
          </a:p>
          <a:p>
            <a:pPr lvl="3"/>
            <a:r>
              <a:rPr lang="en-US"/>
              <a:t>Fourth level</a:t>
            </a:r>
          </a:p>
          <a:p>
            <a:pPr lvl="4"/>
            <a:r>
              <a:rPr lang="en-US"/>
              <a:t>Fifth level</a:t>
            </a:r>
          </a:p>
        </p:txBody>
      </p:sp>
      <p:grpSp>
        <p:nvGrpSpPr>
          <p:cNvPr id="29" name="Group 28">
            <a:extLst>
              <a:ext uri="{FF2B5EF4-FFF2-40B4-BE49-F238E27FC236}">
                <a16:creationId xmlns:a16="http://schemas.microsoft.com/office/drawing/2014/main" id="{DCAB96BE-C998-441B-B251-3EA31153A0AF}"/>
              </a:ext>
            </a:extLst>
          </p:cNvPr>
          <p:cNvGrpSpPr/>
          <p:nvPr userDrawn="1"/>
        </p:nvGrpSpPr>
        <p:grpSpPr>
          <a:xfrm>
            <a:off x="6252357" y="5704469"/>
            <a:ext cx="5905845" cy="1163847"/>
            <a:chOff x="6252357" y="5704469"/>
            <a:chExt cx="5905845" cy="1163847"/>
          </a:xfrm>
        </p:grpSpPr>
        <p:sp>
          <p:nvSpPr>
            <p:cNvPr id="30" name="Isosceles Triangle 29">
              <a:extLst>
                <a:ext uri="{FF2B5EF4-FFF2-40B4-BE49-F238E27FC236}">
                  <a16:creationId xmlns:a16="http://schemas.microsoft.com/office/drawing/2014/main" id="{4016BC3C-DCB7-4172-AEF5-4D19ACAD4A42}"/>
                </a:ext>
              </a:extLst>
            </p:cNvPr>
            <p:cNvSpPr/>
            <p:nvPr userDrawn="1"/>
          </p:nvSpPr>
          <p:spPr>
            <a:xfrm>
              <a:off x="9188704" y="6119406"/>
              <a:ext cx="1926251" cy="748910"/>
            </a:xfrm>
            <a:prstGeom prst="triangle">
              <a:avLst>
                <a:gd name="adj" fmla="val 47949"/>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Isosceles Triangle 30">
              <a:extLst>
                <a:ext uri="{FF2B5EF4-FFF2-40B4-BE49-F238E27FC236}">
                  <a16:creationId xmlns:a16="http://schemas.microsoft.com/office/drawing/2014/main" id="{6164CC45-0B49-4D6C-8F52-86379C0406B5}"/>
                </a:ext>
              </a:extLst>
            </p:cNvPr>
            <p:cNvSpPr/>
            <p:nvPr userDrawn="1"/>
          </p:nvSpPr>
          <p:spPr>
            <a:xfrm flipH="1">
              <a:off x="6252357" y="6175231"/>
              <a:ext cx="5877467" cy="69308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Isosceles Triangle 31">
              <a:extLst>
                <a:ext uri="{FF2B5EF4-FFF2-40B4-BE49-F238E27FC236}">
                  <a16:creationId xmlns:a16="http://schemas.microsoft.com/office/drawing/2014/main" id="{CD9CC38C-CF0E-434E-BF08-E4C9A9D39579}"/>
                </a:ext>
              </a:extLst>
            </p:cNvPr>
            <p:cNvSpPr/>
            <p:nvPr userDrawn="1"/>
          </p:nvSpPr>
          <p:spPr>
            <a:xfrm flipH="1">
              <a:off x="9140324" y="6378712"/>
              <a:ext cx="1349468" cy="489603"/>
            </a:xfrm>
            <a:prstGeom prst="triangle">
              <a:avLst>
                <a:gd name="adj" fmla="val 4794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a:extLst>
                <a:ext uri="{FF2B5EF4-FFF2-40B4-BE49-F238E27FC236}">
                  <a16:creationId xmlns:a16="http://schemas.microsoft.com/office/drawing/2014/main" id="{6EB7D8A8-9D7A-4564-A0F0-0A7991807A82}"/>
                </a:ext>
              </a:extLst>
            </p:cNvPr>
            <p:cNvSpPr/>
            <p:nvPr userDrawn="1"/>
          </p:nvSpPr>
          <p:spPr>
            <a:xfrm>
              <a:off x="8112747" y="6459516"/>
              <a:ext cx="1075957" cy="408799"/>
            </a:xfrm>
            <a:prstGeom prst="triangle">
              <a:avLst>
                <a:gd name="adj" fmla="val 479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3">
              <a:extLst>
                <a:ext uri="{FF2B5EF4-FFF2-40B4-BE49-F238E27FC236}">
                  <a16:creationId xmlns:a16="http://schemas.microsoft.com/office/drawing/2014/main" id="{70419105-7849-4E1B-BE4D-87BC314CAEFB}"/>
                </a:ext>
              </a:extLst>
            </p:cNvPr>
            <p:cNvSpPr/>
            <p:nvPr userDrawn="1"/>
          </p:nvSpPr>
          <p:spPr>
            <a:xfrm>
              <a:off x="8778123" y="6666289"/>
              <a:ext cx="515669" cy="202026"/>
            </a:xfrm>
            <a:prstGeom prst="triangle">
              <a:avLst>
                <a:gd name="adj" fmla="val 4794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34">
              <a:extLst>
                <a:ext uri="{FF2B5EF4-FFF2-40B4-BE49-F238E27FC236}">
                  <a16:creationId xmlns:a16="http://schemas.microsoft.com/office/drawing/2014/main" id="{7CD0B08B-10AE-4D33-8562-5ECAF017158C}"/>
                </a:ext>
              </a:extLst>
            </p:cNvPr>
            <p:cNvSpPr/>
            <p:nvPr userDrawn="1"/>
          </p:nvSpPr>
          <p:spPr>
            <a:xfrm>
              <a:off x="6630878" y="6459516"/>
              <a:ext cx="1926251" cy="408799"/>
            </a:xfrm>
            <a:prstGeom prst="triangle">
              <a:avLst>
                <a:gd name="adj" fmla="val 4794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35">
              <a:extLst>
                <a:ext uri="{FF2B5EF4-FFF2-40B4-BE49-F238E27FC236}">
                  <a16:creationId xmlns:a16="http://schemas.microsoft.com/office/drawing/2014/main" id="{D8CCBCD3-60DA-4B1A-8444-3AA4BA51CF38}"/>
                </a:ext>
              </a:extLst>
            </p:cNvPr>
            <p:cNvSpPr/>
            <p:nvPr userDrawn="1"/>
          </p:nvSpPr>
          <p:spPr>
            <a:xfrm flipH="1">
              <a:off x="9008522" y="6638048"/>
              <a:ext cx="646754" cy="230267"/>
            </a:xfrm>
            <a:prstGeom prst="triangle">
              <a:avLst>
                <a:gd name="adj" fmla="val 479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Picture 36">
              <a:extLst>
                <a:ext uri="{FF2B5EF4-FFF2-40B4-BE49-F238E27FC236}">
                  <a16:creationId xmlns:a16="http://schemas.microsoft.com/office/drawing/2014/main" id="{12A8FF5F-3C4D-4328-B1D6-282BDE10334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1115758" cy="901105"/>
            </a:xfrm>
            <a:prstGeom prst="rect">
              <a:avLst/>
            </a:prstGeom>
          </p:spPr>
        </p:pic>
      </p:grpSp>
    </p:spTree>
    <p:extLst>
      <p:ext uri="{BB962C8B-B14F-4D97-AF65-F5344CB8AC3E}">
        <p14:creationId xmlns:p14="http://schemas.microsoft.com/office/powerpoint/2010/main" val="3190276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ingle Statistic">
    <p:bg>
      <p:bgPr>
        <a:solidFill>
          <a:schemeClr val="accent4"/>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5E91085-50AF-478B-9638-11F706970341}"/>
              </a:ext>
            </a:extLst>
          </p:cNvPr>
          <p:cNvSpPr/>
          <p:nvPr userDrawn="1"/>
        </p:nvSpPr>
        <p:spPr>
          <a:xfrm>
            <a:off x="-8709" y="3405051"/>
            <a:ext cx="5599612" cy="3466012"/>
          </a:xfrm>
          <a:custGeom>
            <a:avLst/>
            <a:gdLst>
              <a:gd name="connsiteX0" fmla="*/ 2046515 w 5599612"/>
              <a:gd name="connsiteY0" fmla="*/ 0 h 3466012"/>
              <a:gd name="connsiteX1" fmla="*/ 0 w 5599612"/>
              <a:gd name="connsiteY1" fmla="*/ 1759132 h 3466012"/>
              <a:gd name="connsiteX2" fmla="*/ 8709 w 5599612"/>
              <a:gd name="connsiteY2" fmla="*/ 3457303 h 3466012"/>
              <a:gd name="connsiteX3" fmla="*/ 5599612 w 5599612"/>
              <a:gd name="connsiteY3" fmla="*/ 3466012 h 3466012"/>
              <a:gd name="connsiteX4" fmla="*/ 5529943 w 5599612"/>
              <a:gd name="connsiteY4" fmla="*/ 2952206 h 3466012"/>
              <a:gd name="connsiteX5" fmla="*/ 2046515 w 5599612"/>
              <a:gd name="connsiteY5" fmla="*/ 0 h 3466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99612" h="3466012">
                <a:moveTo>
                  <a:pt x="2046515" y="0"/>
                </a:moveTo>
                <a:lnTo>
                  <a:pt x="0" y="1759132"/>
                </a:lnTo>
                <a:lnTo>
                  <a:pt x="8709" y="3457303"/>
                </a:lnTo>
                <a:lnTo>
                  <a:pt x="5599612" y="3466012"/>
                </a:lnTo>
                <a:lnTo>
                  <a:pt x="5529943" y="2952206"/>
                </a:lnTo>
                <a:lnTo>
                  <a:pt x="2046515"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7A31A774-8BEF-4097-9224-ADE6535EBF35}"/>
              </a:ext>
            </a:extLst>
          </p:cNvPr>
          <p:cNvSpPr/>
          <p:nvPr userDrawn="1"/>
        </p:nvSpPr>
        <p:spPr>
          <a:xfrm flipH="1">
            <a:off x="3859256" y="5553591"/>
            <a:ext cx="8305800" cy="1319896"/>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CD9569D-685D-45DC-97D9-F14BFAE9AF71}"/>
              </a:ext>
            </a:extLst>
          </p:cNvPr>
          <p:cNvSpPr/>
          <p:nvPr userDrawn="1"/>
        </p:nvSpPr>
        <p:spPr>
          <a:xfrm>
            <a:off x="5201673" y="5160155"/>
            <a:ext cx="6996226" cy="1740319"/>
          </a:xfrm>
          <a:custGeom>
            <a:avLst/>
            <a:gdLst>
              <a:gd name="connsiteX0" fmla="*/ 6114197 w 7028597"/>
              <a:gd name="connsiteY0" fmla="*/ 0 h 1596788"/>
              <a:gd name="connsiteX1" fmla="*/ 0 w 7028597"/>
              <a:gd name="connsiteY1" fmla="*/ 1596788 h 1596788"/>
              <a:gd name="connsiteX2" fmla="*/ 7028597 w 7028597"/>
              <a:gd name="connsiteY2" fmla="*/ 1542197 h 1596788"/>
              <a:gd name="connsiteX3" fmla="*/ 7014950 w 7028597"/>
              <a:gd name="connsiteY3" fmla="*/ 423081 h 1596788"/>
              <a:gd name="connsiteX4" fmla="*/ 6114197 w 7028597"/>
              <a:gd name="connsiteY4" fmla="*/ 0 h 1596788"/>
              <a:gd name="connsiteX0" fmla="*/ 6114197 w 7017931"/>
              <a:gd name="connsiteY0" fmla="*/ 0 h 1596788"/>
              <a:gd name="connsiteX1" fmla="*/ 0 w 7017931"/>
              <a:gd name="connsiteY1" fmla="*/ 1596788 h 1596788"/>
              <a:gd name="connsiteX2" fmla="*/ 7017931 w 7017931"/>
              <a:gd name="connsiteY2" fmla="*/ 1561709 h 1596788"/>
              <a:gd name="connsiteX3" fmla="*/ 7014950 w 7017931"/>
              <a:gd name="connsiteY3" fmla="*/ 423081 h 1596788"/>
              <a:gd name="connsiteX4" fmla="*/ 6114197 w 7017931"/>
              <a:gd name="connsiteY4" fmla="*/ 0 h 1596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17931" h="1596788">
                <a:moveTo>
                  <a:pt x="6114197" y="0"/>
                </a:moveTo>
                <a:lnTo>
                  <a:pt x="0" y="1596788"/>
                </a:lnTo>
                <a:lnTo>
                  <a:pt x="7017931" y="1561709"/>
                </a:lnTo>
                <a:cubicBezTo>
                  <a:pt x="7016937" y="1182166"/>
                  <a:pt x="7015944" y="802624"/>
                  <a:pt x="7014950" y="423081"/>
                </a:cubicBezTo>
                <a:lnTo>
                  <a:pt x="6114197"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50650870-C6A3-4092-868C-767FE5A36905}"/>
              </a:ext>
            </a:extLst>
          </p:cNvPr>
          <p:cNvSpPr/>
          <p:nvPr userDrawn="1"/>
        </p:nvSpPr>
        <p:spPr>
          <a:xfrm>
            <a:off x="1770660" y="5754570"/>
            <a:ext cx="2952185" cy="1126546"/>
          </a:xfrm>
          <a:prstGeom prst="triangle">
            <a:avLst>
              <a:gd name="adj" fmla="val 4794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FF678CFD-E4DF-4FDC-A779-805048BFFA68}"/>
              </a:ext>
            </a:extLst>
          </p:cNvPr>
          <p:cNvSpPr/>
          <p:nvPr userDrawn="1"/>
        </p:nvSpPr>
        <p:spPr>
          <a:xfrm>
            <a:off x="2605177" y="6356351"/>
            <a:ext cx="2516728" cy="524764"/>
          </a:xfrm>
          <a:prstGeom prst="triangle">
            <a:avLst>
              <a:gd name="adj" fmla="val 479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052CA92A-7C77-42BF-B1A1-20ADA9395048}"/>
              </a:ext>
            </a:extLst>
          </p:cNvPr>
          <p:cNvSpPr/>
          <p:nvPr userDrawn="1"/>
        </p:nvSpPr>
        <p:spPr>
          <a:xfrm>
            <a:off x="-13676" y="5754569"/>
            <a:ext cx="3899876" cy="1126546"/>
          </a:xfrm>
          <a:prstGeom prst="triangle">
            <a:avLst>
              <a:gd name="adj" fmla="val 4794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ED75B26B-E93A-4A11-82B3-3616F1730BFF}"/>
              </a:ext>
            </a:extLst>
          </p:cNvPr>
          <p:cNvSpPr/>
          <p:nvPr userDrawn="1"/>
        </p:nvSpPr>
        <p:spPr>
          <a:xfrm flipH="1">
            <a:off x="7350753" y="6085983"/>
            <a:ext cx="3573533" cy="795131"/>
          </a:xfrm>
          <a:prstGeom prst="triangle">
            <a:avLst>
              <a:gd name="adj" fmla="val 4794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44AB9D-2073-45CF-8716-3405C8ABE0D5}"/>
              </a:ext>
            </a:extLst>
          </p:cNvPr>
          <p:cNvSpPr>
            <a:spLocks noGrp="1"/>
          </p:cNvSpPr>
          <p:nvPr userDrawn="1">
            <p:ph type="title" hasCustomPrompt="1"/>
          </p:nvPr>
        </p:nvSpPr>
        <p:spPr>
          <a:xfrm>
            <a:off x="831850" y="2149642"/>
            <a:ext cx="10515600" cy="1225997"/>
          </a:xfrm>
        </p:spPr>
        <p:txBody>
          <a:bodyPr anchor="ctr"/>
          <a:lstStyle>
            <a:lvl1pPr algn="ctr">
              <a:defRPr sz="6000">
                <a:solidFill>
                  <a:schemeClr val="bg1"/>
                </a:solidFill>
              </a:defRPr>
            </a:lvl1pPr>
          </a:lstStyle>
          <a:p>
            <a:r>
              <a:rPr lang="en-US"/>
              <a:t>x%</a:t>
            </a:r>
          </a:p>
        </p:txBody>
      </p:sp>
      <p:sp>
        <p:nvSpPr>
          <p:cNvPr id="3" name="Text Placeholder 2">
            <a:extLst>
              <a:ext uri="{FF2B5EF4-FFF2-40B4-BE49-F238E27FC236}">
                <a16:creationId xmlns:a16="http://schemas.microsoft.com/office/drawing/2014/main" id="{433174F6-7AD8-46B6-9226-CDF2890C5F2D}"/>
              </a:ext>
            </a:extLst>
          </p:cNvPr>
          <p:cNvSpPr>
            <a:spLocks noGrp="1"/>
          </p:cNvSpPr>
          <p:nvPr userDrawn="1">
            <p:ph type="body" idx="1" hasCustomPrompt="1"/>
          </p:nvPr>
        </p:nvSpPr>
        <p:spPr>
          <a:xfrm>
            <a:off x="831850" y="3402627"/>
            <a:ext cx="10515600" cy="683287"/>
          </a:xfrm>
        </p:spPr>
        <p:txBody>
          <a:bodyPr/>
          <a:lstStyle>
            <a:lvl1pPr marL="0" indent="0" algn="ct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A compelling statistic slide</a:t>
            </a:r>
          </a:p>
        </p:txBody>
      </p:sp>
      <p:sp>
        <p:nvSpPr>
          <p:cNvPr id="4" name="Date Placeholder 3">
            <a:extLst>
              <a:ext uri="{FF2B5EF4-FFF2-40B4-BE49-F238E27FC236}">
                <a16:creationId xmlns:a16="http://schemas.microsoft.com/office/drawing/2014/main" id="{B638F39D-4333-4CE4-9445-37D1BBA65D0A}"/>
              </a:ext>
            </a:extLst>
          </p:cNvPr>
          <p:cNvSpPr>
            <a:spLocks noGrp="1"/>
          </p:cNvSpPr>
          <p:nvPr userDrawn="1">
            <p:ph type="dt" sz="half" idx="10"/>
          </p:nvPr>
        </p:nvSpPr>
        <p:spPr>
          <a:xfrm>
            <a:off x="-9071" y="0"/>
            <a:ext cx="2743200" cy="365125"/>
          </a:xfrm>
        </p:spPr>
        <p:txBody>
          <a:bodyPr/>
          <a:lstStyle>
            <a:lvl1pPr>
              <a:defRPr>
                <a:solidFill>
                  <a:schemeClr val="bg1"/>
                </a:solidFill>
              </a:defRPr>
            </a:lvl1pPr>
          </a:lstStyle>
          <a:p>
            <a:fld id="{99C999D9-0FF1-43E0-9D81-D2F58C90D10C}" type="datetimeFigureOut">
              <a:rPr lang="en-US" smtClean="0"/>
              <a:pPr/>
              <a:t>2/28/2024</a:t>
            </a:fld>
            <a:endParaRPr lang="en-US"/>
          </a:p>
        </p:txBody>
      </p:sp>
      <p:sp>
        <p:nvSpPr>
          <p:cNvPr id="5" name="Footer Placeholder 4">
            <a:extLst>
              <a:ext uri="{FF2B5EF4-FFF2-40B4-BE49-F238E27FC236}">
                <a16:creationId xmlns:a16="http://schemas.microsoft.com/office/drawing/2014/main" id="{D691A7D5-3E83-4838-A7E0-3744C5B4D8E4}"/>
              </a:ext>
            </a:extLst>
          </p:cNvPr>
          <p:cNvSpPr>
            <a:spLocks noGrp="1"/>
          </p:cNvSpPr>
          <p:nvPr userDrawn="1">
            <p:ph type="ftr" sz="quarter" idx="11"/>
          </p:nvPr>
        </p:nvSpPr>
        <p:spPr>
          <a:xfrm>
            <a:off x="26944" y="5561219"/>
            <a:ext cx="4195071" cy="524764"/>
          </a:xfrm>
        </p:spPr>
        <p:txBody>
          <a:bodyPr/>
          <a:lstStyle>
            <a:lvl1pPr>
              <a:defRPr>
                <a:solidFill>
                  <a:schemeClr val="bg2"/>
                </a:solidFill>
              </a:defRPr>
            </a:lvl1pPr>
          </a:lstStyle>
          <a:p>
            <a:endParaRPr lang="en-US"/>
          </a:p>
        </p:txBody>
      </p:sp>
      <p:sp>
        <p:nvSpPr>
          <p:cNvPr id="6" name="Slide Number Placeholder 5">
            <a:extLst>
              <a:ext uri="{FF2B5EF4-FFF2-40B4-BE49-F238E27FC236}">
                <a16:creationId xmlns:a16="http://schemas.microsoft.com/office/drawing/2014/main" id="{A325E655-FFC9-4233-90E9-E6AC8BFC4608}"/>
              </a:ext>
            </a:extLst>
          </p:cNvPr>
          <p:cNvSpPr>
            <a:spLocks noGrp="1"/>
          </p:cNvSpPr>
          <p:nvPr userDrawn="1">
            <p:ph type="sldNum" sz="quarter" idx="12"/>
          </p:nvPr>
        </p:nvSpPr>
        <p:spPr>
          <a:xfrm>
            <a:off x="8604250" y="-33452"/>
            <a:ext cx="2743200" cy="365125"/>
          </a:xfrm>
        </p:spPr>
        <p:txBody>
          <a:bodyPr/>
          <a:lstStyle>
            <a:lvl1pPr algn="ctr">
              <a:defRPr>
                <a:solidFill>
                  <a:schemeClr val="bg1"/>
                </a:solidFill>
              </a:defRPr>
            </a:lvl1pPr>
          </a:lstStyle>
          <a:p>
            <a:pPr algn="r"/>
            <a:fld id="{4802046D-FDB0-4F57-81E6-63C34C668F6D}" type="slidenum">
              <a:rPr lang="en-US" smtClean="0"/>
              <a:pPr algn="r"/>
              <a:t>‹#›</a:t>
            </a:fld>
            <a:endParaRPr lang="en-US"/>
          </a:p>
        </p:txBody>
      </p:sp>
      <p:pic>
        <p:nvPicPr>
          <p:cNvPr id="19" name="Picture 18">
            <a:extLst>
              <a:ext uri="{FF2B5EF4-FFF2-40B4-BE49-F238E27FC236}">
                <a16:creationId xmlns:a16="http://schemas.microsoft.com/office/drawing/2014/main" id="{3C4F6A7A-FE58-4CD4-BB0D-2009C46F7A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00834" y="5723405"/>
            <a:ext cx="1148304" cy="927389"/>
          </a:xfrm>
          <a:prstGeom prst="rect">
            <a:avLst/>
          </a:prstGeom>
        </p:spPr>
      </p:pic>
      <p:sp>
        <p:nvSpPr>
          <p:cNvPr id="10" name="Freeform: Shape 9">
            <a:extLst>
              <a:ext uri="{FF2B5EF4-FFF2-40B4-BE49-F238E27FC236}">
                <a16:creationId xmlns:a16="http://schemas.microsoft.com/office/drawing/2014/main" id="{8B9A6E18-1FF5-4117-8296-131DEB51AE10}"/>
              </a:ext>
            </a:extLst>
          </p:cNvPr>
          <p:cNvSpPr/>
          <p:nvPr userDrawn="1"/>
        </p:nvSpPr>
        <p:spPr>
          <a:xfrm>
            <a:off x="3480179" y="3794078"/>
            <a:ext cx="8728353" cy="2879677"/>
          </a:xfrm>
          <a:custGeom>
            <a:avLst/>
            <a:gdLst>
              <a:gd name="connsiteX0" fmla="*/ 0 w 8775511"/>
              <a:gd name="connsiteY0" fmla="*/ 2142698 h 2879677"/>
              <a:gd name="connsiteX1" fmla="*/ 750627 w 8775511"/>
              <a:gd name="connsiteY1" fmla="*/ 2729552 h 2879677"/>
              <a:gd name="connsiteX2" fmla="*/ 1078173 w 8775511"/>
              <a:gd name="connsiteY2" fmla="*/ 2879677 h 2879677"/>
              <a:gd name="connsiteX3" fmla="*/ 4544705 w 8775511"/>
              <a:gd name="connsiteY3" fmla="*/ 1760561 h 2879677"/>
              <a:gd name="connsiteX4" fmla="*/ 5486400 w 8775511"/>
              <a:gd name="connsiteY4" fmla="*/ 2047164 h 2879677"/>
              <a:gd name="connsiteX5" fmla="*/ 7888406 w 8775511"/>
              <a:gd name="connsiteY5" fmla="*/ 1460310 h 2879677"/>
              <a:gd name="connsiteX6" fmla="*/ 8775511 w 8775511"/>
              <a:gd name="connsiteY6" fmla="*/ 1910686 h 2879677"/>
              <a:gd name="connsiteX7" fmla="*/ 8734567 w 8775511"/>
              <a:gd name="connsiteY7" fmla="*/ 1364776 h 2879677"/>
              <a:gd name="connsiteX8" fmla="*/ 5390866 w 8775511"/>
              <a:gd name="connsiteY8" fmla="*/ 0 h 2879677"/>
              <a:gd name="connsiteX9" fmla="*/ 1078173 w 8775511"/>
              <a:gd name="connsiteY9" fmla="*/ 1719618 h 2879677"/>
              <a:gd name="connsiteX10" fmla="*/ 0 w 8775511"/>
              <a:gd name="connsiteY10" fmla="*/ 2142698 h 2879677"/>
              <a:gd name="connsiteX0" fmla="*/ 0 w 8775511"/>
              <a:gd name="connsiteY0" fmla="*/ 2142698 h 2879677"/>
              <a:gd name="connsiteX1" fmla="*/ 750627 w 8775511"/>
              <a:gd name="connsiteY1" fmla="*/ 2729552 h 2879677"/>
              <a:gd name="connsiteX2" fmla="*/ 1078173 w 8775511"/>
              <a:gd name="connsiteY2" fmla="*/ 2879677 h 2879677"/>
              <a:gd name="connsiteX3" fmla="*/ 4544705 w 8775511"/>
              <a:gd name="connsiteY3" fmla="*/ 1760561 h 2879677"/>
              <a:gd name="connsiteX4" fmla="*/ 5486400 w 8775511"/>
              <a:gd name="connsiteY4" fmla="*/ 2047164 h 2879677"/>
              <a:gd name="connsiteX5" fmla="*/ 7888406 w 8775511"/>
              <a:gd name="connsiteY5" fmla="*/ 1460310 h 2879677"/>
              <a:gd name="connsiteX6" fmla="*/ 8775511 w 8775511"/>
              <a:gd name="connsiteY6" fmla="*/ 1910686 h 2879677"/>
              <a:gd name="connsiteX7" fmla="*/ 8772945 w 8775511"/>
              <a:gd name="connsiteY7" fmla="*/ 1298101 h 2879677"/>
              <a:gd name="connsiteX8" fmla="*/ 5390866 w 8775511"/>
              <a:gd name="connsiteY8" fmla="*/ 0 h 2879677"/>
              <a:gd name="connsiteX9" fmla="*/ 1078173 w 8775511"/>
              <a:gd name="connsiteY9" fmla="*/ 1719618 h 2879677"/>
              <a:gd name="connsiteX10" fmla="*/ 0 w 8775511"/>
              <a:gd name="connsiteY10" fmla="*/ 2142698 h 2879677"/>
              <a:gd name="connsiteX0" fmla="*/ 0 w 8792164"/>
              <a:gd name="connsiteY0" fmla="*/ 2142698 h 2879677"/>
              <a:gd name="connsiteX1" fmla="*/ 750627 w 8792164"/>
              <a:gd name="connsiteY1" fmla="*/ 2729552 h 2879677"/>
              <a:gd name="connsiteX2" fmla="*/ 1078173 w 8792164"/>
              <a:gd name="connsiteY2" fmla="*/ 2879677 h 2879677"/>
              <a:gd name="connsiteX3" fmla="*/ 4544705 w 8792164"/>
              <a:gd name="connsiteY3" fmla="*/ 1760561 h 2879677"/>
              <a:gd name="connsiteX4" fmla="*/ 5486400 w 8792164"/>
              <a:gd name="connsiteY4" fmla="*/ 2047164 h 2879677"/>
              <a:gd name="connsiteX5" fmla="*/ 7888406 w 8792164"/>
              <a:gd name="connsiteY5" fmla="*/ 1460310 h 2879677"/>
              <a:gd name="connsiteX6" fmla="*/ 8775511 w 8792164"/>
              <a:gd name="connsiteY6" fmla="*/ 1910686 h 2879677"/>
              <a:gd name="connsiteX7" fmla="*/ 8792135 w 8792164"/>
              <a:gd name="connsiteY7" fmla="*/ 1288576 h 2879677"/>
              <a:gd name="connsiteX8" fmla="*/ 5390866 w 8792164"/>
              <a:gd name="connsiteY8" fmla="*/ 0 h 2879677"/>
              <a:gd name="connsiteX9" fmla="*/ 1078173 w 8792164"/>
              <a:gd name="connsiteY9" fmla="*/ 1719618 h 2879677"/>
              <a:gd name="connsiteX10" fmla="*/ 0 w 8792164"/>
              <a:gd name="connsiteY10" fmla="*/ 2142698 h 2879677"/>
              <a:gd name="connsiteX0" fmla="*/ 0 w 8792164"/>
              <a:gd name="connsiteY0" fmla="*/ 2142698 h 2879677"/>
              <a:gd name="connsiteX1" fmla="*/ 750627 w 8792164"/>
              <a:gd name="connsiteY1" fmla="*/ 2729552 h 2879677"/>
              <a:gd name="connsiteX2" fmla="*/ 1078173 w 8792164"/>
              <a:gd name="connsiteY2" fmla="*/ 2879677 h 2879677"/>
              <a:gd name="connsiteX3" fmla="*/ 4544705 w 8792164"/>
              <a:gd name="connsiteY3" fmla="*/ 1760561 h 2879677"/>
              <a:gd name="connsiteX4" fmla="*/ 5486400 w 8792164"/>
              <a:gd name="connsiteY4" fmla="*/ 2047164 h 2879677"/>
              <a:gd name="connsiteX5" fmla="*/ 7888406 w 8792164"/>
              <a:gd name="connsiteY5" fmla="*/ 1460310 h 2879677"/>
              <a:gd name="connsiteX6" fmla="*/ 8775511 w 8792164"/>
              <a:gd name="connsiteY6" fmla="*/ 1901978 h 2879677"/>
              <a:gd name="connsiteX7" fmla="*/ 8792135 w 8792164"/>
              <a:gd name="connsiteY7" fmla="*/ 1288576 h 2879677"/>
              <a:gd name="connsiteX8" fmla="*/ 5390866 w 8792164"/>
              <a:gd name="connsiteY8" fmla="*/ 0 h 2879677"/>
              <a:gd name="connsiteX9" fmla="*/ 1078173 w 8792164"/>
              <a:gd name="connsiteY9" fmla="*/ 1719618 h 2879677"/>
              <a:gd name="connsiteX10" fmla="*/ 0 w 8792164"/>
              <a:gd name="connsiteY10" fmla="*/ 2142698 h 2879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92164" h="2879677">
                <a:moveTo>
                  <a:pt x="0" y="2142698"/>
                </a:moveTo>
                <a:lnTo>
                  <a:pt x="750627" y="2729552"/>
                </a:lnTo>
                <a:lnTo>
                  <a:pt x="1078173" y="2879677"/>
                </a:lnTo>
                <a:lnTo>
                  <a:pt x="4544705" y="1760561"/>
                </a:lnTo>
                <a:lnTo>
                  <a:pt x="5486400" y="2047164"/>
                </a:lnTo>
                <a:lnTo>
                  <a:pt x="7888406" y="1460310"/>
                </a:lnTo>
                <a:lnTo>
                  <a:pt x="8775511" y="1901978"/>
                </a:lnTo>
                <a:cubicBezTo>
                  <a:pt x="8774656" y="1697783"/>
                  <a:pt x="8792990" y="1492771"/>
                  <a:pt x="8792135" y="1288576"/>
                </a:cubicBezTo>
                <a:lnTo>
                  <a:pt x="5390866" y="0"/>
                </a:lnTo>
                <a:lnTo>
                  <a:pt x="1078173" y="1719618"/>
                </a:lnTo>
                <a:lnTo>
                  <a:pt x="0" y="2142698"/>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77163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2AA49-7A04-4BC2-8AB7-9D1CA78C67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F5FFF9-7E95-497A-BD56-054452B99F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54AE66-C7B1-43A5-8135-630C2890C7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46D96F-7BC7-4A54-AB54-1388980C071E}"/>
              </a:ext>
            </a:extLst>
          </p:cNvPr>
          <p:cNvSpPr>
            <a:spLocks noGrp="1"/>
          </p:cNvSpPr>
          <p:nvPr>
            <p:ph type="dt" sz="half" idx="10"/>
          </p:nvPr>
        </p:nvSpPr>
        <p:spPr/>
        <p:txBody>
          <a:bodyPr/>
          <a:lstStyle/>
          <a:p>
            <a:fld id="{99C999D9-0FF1-43E0-9D81-D2F58C90D10C}" type="datetimeFigureOut">
              <a:rPr lang="en-US" smtClean="0"/>
              <a:t>2/28/2024</a:t>
            </a:fld>
            <a:endParaRPr lang="en-US"/>
          </a:p>
        </p:txBody>
      </p:sp>
      <p:sp>
        <p:nvSpPr>
          <p:cNvPr id="6" name="Footer Placeholder 5">
            <a:extLst>
              <a:ext uri="{FF2B5EF4-FFF2-40B4-BE49-F238E27FC236}">
                <a16:creationId xmlns:a16="http://schemas.microsoft.com/office/drawing/2014/main" id="{ED796C08-798D-4135-B429-7F17ED4FCA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57B5FA-CB52-4AAD-BAD6-9FB4D693F875}"/>
              </a:ext>
            </a:extLst>
          </p:cNvPr>
          <p:cNvSpPr>
            <a:spLocks noGrp="1"/>
          </p:cNvSpPr>
          <p:nvPr>
            <p:ph type="sldNum" sz="quarter" idx="12"/>
          </p:nvPr>
        </p:nvSpPr>
        <p:spPr/>
        <p:txBody>
          <a:bodyPr/>
          <a:lstStyle/>
          <a:p>
            <a:fld id="{4802046D-FDB0-4F57-81E6-63C34C668F6D}" type="slidenum">
              <a:rPr lang="en-US" smtClean="0"/>
              <a:t>‹#›</a:t>
            </a:fld>
            <a:endParaRPr lang="en-US"/>
          </a:p>
        </p:txBody>
      </p:sp>
      <p:grpSp>
        <p:nvGrpSpPr>
          <p:cNvPr id="26" name="Group 25">
            <a:extLst>
              <a:ext uri="{FF2B5EF4-FFF2-40B4-BE49-F238E27FC236}">
                <a16:creationId xmlns:a16="http://schemas.microsoft.com/office/drawing/2014/main" id="{F466B6A4-21DC-4BD4-9E93-5E35765AF681}"/>
              </a:ext>
            </a:extLst>
          </p:cNvPr>
          <p:cNvGrpSpPr/>
          <p:nvPr userDrawn="1"/>
        </p:nvGrpSpPr>
        <p:grpSpPr>
          <a:xfrm>
            <a:off x="6252357" y="5704469"/>
            <a:ext cx="5905845" cy="1163847"/>
            <a:chOff x="6252357" y="5704469"/>
            <a:chExt cx="5905845" cy="1163847"/>
          </a:xfrm>
        </p:grpSpPr>
        <p:sp>
          <p:nvSpPr>
            <p:cNvPr id="27" name="Isosceles Triangle 26">
              <a:extLst>
                <a:ext uri="{FF2B5EF4-FFF2-40B4-BE49-F238E27FC236}">
                  <a16:creationId xmlns:a16="http://schemas.microsoft.com/office/drawing/2014/main" id="{08CD062E-D92F-4C12-9A5F-56EEEBB70E89}"/>
                </a:ext>
              </a:extLst>
            </p:cNvPr>
            <p:cNvSpPr/>
            <p:nvPr userDrawn="1"/>
          </p:nvSpPr>
          <p:spPr>
            <a:xfrm>
              <a:off x="9188704" y="6119406"/>
              <a:ext cx="1926251" cy="748910"/>
            </a:xfrm>
            <a:prstGeom prst="triangle">
              <a:avLst>
                <a:gd name="adj" fmla="val 47949"/>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Isosceles Triangle 27">
              <a:extLst>
                <a:ext uri="{FF2B5EF4-FFF2-40B4-BE49-F238E27FC236}">
                  <a16:creationId xmlns:a16="http://schemas.microsoft.com/office/drawing/2014/main" id="{50467D96-37E8-4168-ABDF-51A9828F23EB}"/>
                </a:ext>
              </a:extLst>
            </p:cNvPr>
            <p:cNvSpPr/>
            <p:nvPr userDrawn="1"/>
          </p:nvSpPr>
          <p:spPr>
            <a:xfrm flipH="1">
              <a:off x="6252357" y="6175231"/>
              <a:ext cx="5877467" cy="69308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D6BB61D6-5FA6-4022-94FB-EA4923C31561}"/>
                </a:ext>
              </a:extLst>
            </p:cNvPr>
            <p:cNvSpPr/>
            <p:nvPr userDrawn="1"/>
          </p:nvSpPr>
          <p:spPr>
            <a:xfrm flipH="1">
              <a:off x="9140324" y="6378712"/>
              <a:ext cx="1349468" cy="489603"/>
            </a:xfrm>
            <a:prstGeom prst="triangle">
              <a:avLst>
                <a:gd name="adj" fmla="val 4794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Isosceles Triangle 29">
              <a:extLst>
                <a:ext uri="{FF2B5EF4-FFF2-40B4-BE49-F238E27FC236}">
                  <a16:creationId xmlns:a16="http://schemas.microsoft.com/office/drawing/2014/main" id="{E7940762-F51C-4C4C-9F15-620C223CF712}"/>
                </a:ext>
              </a:extLst>
            </p:cNvPr>
            <p:cNvSpPr/>
            <p:nvPr userDrawn="1"/>
          </p:nvSpPr>
          <p:spPr>
            <a:xfrm>
              <a:off x="8112747" y="6459516"/>
              <a:ext cx="1075957" cy="408799"/>
            </a:xfrm>
            <a:prstGeom prst="triangle">
              <a:avLst>
                <a:gd name="adj" fmla="val 479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Isosceles Triangle 30">
              <a:extLst>
                <a:ext uri="{FF2B5EF4-FFF2-40B4-BE49-F238E27FC236}">
                  <a16:creationId xmlns:a16="http://schemas.microsoft.com/office/drawing/2014/main" id="{D483E236-026A-4B52-BAE7-B07BA11D3D63}"/>
                </a:ext>
              </a:extLst>
            </p:cNvPr>
            <p:cNvSpPr/>
            <p:nvPr userDrawn="1"/>
          </p:nvSpPr>
          <p:spPr>
            <a:xfrm>
              <a:off x="8778123" y="6666289"/>
              <a:ext cx="515669" cy="202026"/>
            </a:xfrm>
            <a:prstGeom prst="triangle">
              <a:avLst>
                <a:gd name="adj" fmla="val 4794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Isosceles Triangle 31">
              <a:extLst>
                <a:ext uri="{FF2B5EF4-FFF2-40B4-BE49-F238E27FC236}">
                  <a16:creationId xmlns:a16="http://schemas.microsoft.com/office/drawing/2014/main" id="{94BDCFAD-CAB3-4E9C-9A9C-C5DE3FA9A962}"/>
                </a:ext>
              </a:extLst>
            </p:cNvPr>
            <p:cNvSpPr/>
            <p:nvPr userDrawn="1"/>
          </p:nvSpPr>
          <p:spPr>
            <a:xfrm>
              <a:off x="6630878" y="6459516"/>
              <a:ext cx="1926251" cy="408799"/>
            </a:xfrm>
            <a:prstGeom prst="triangle">
              <a:avLst>
                <a:gd name="adj" fmla="val 4794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a:extLst>
                <a:ext uri="{FF2B5EF4-FFF2-40B4-BE49-F238E27FC236}">
                  <a16:creationId xmlns:a16="http://schemas.microsoft.com/office/drawing/2014/main" id="{0CC72128-F876-4DC2-A2CB-AD29630BA53C}"/>
                </a:ext>
              </a:extLst>
            </p:cNvPr>
            <p:cNvSpPr/>
            <p:nvPr userDrawn="1"/>
          </p:nvSpPr>
          <p:spPr>
            <a:xfrm flipH="1">
              <a:off x="9008522" y="6638048"/>
              <a:ext cx="646754" cy="230267"/>
            </a:xfrm>
            <a:prstGeom prst="triangle">
              <a:avLst>
                <a:gd name="adj" fmla="val 479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4" name="Picture 33">
              <a:extLst>
                <a:ext uri="{FF2B5EF4-FFF2-40B4-BE49-F238E27FC236}">
                  <a16:creationId xmlns:a16="http://schemas.microsoft.com/office/drawing/2014/main" id="{D9DBEC5C-AC3C-4A69-AA2D-6DE23AF5A19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1115758" cy="901105"/>
            </a:xfrm>
            <a:prstGeom prst="rect">
              <a:avLst/>
            </a:prstGeom>
          </p:spPr>
        </p:pic>
      </p:grpSp>
    </p:spTree>
    <p:extLst>
      <p:ext uri="{BB962C8B-B14F-4D97-AF65-F5344CB8AC3E}">
        <p14:creationId xmlns:p14="http://schemas.microsoft.com/office/powerpoint/2010/main" val="700135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14370-7DF1-49DD-BD23-FCE2517CBF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563D45-ACF2-4B95-9691-BA202E5691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A76F02F-9298-410A-BFC9-9C270B1C55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11E3D8-CEE7-4ACA-AA16-C36D31A7411A}"/>
              </a:ext>
            </a:extLst>
          </p:cNvPr>
          <p:cNvSpPr>
            <a:spLocks noGrp="1"/>
          </p:cNvSpPr>
          <p:nvPr>
            <p:ph type="dt" sz="half" idx="10"/>
          </p:nvPr>
        </p:nvSpPr>
        <p:spPr/>
        <p:txBody>
          <a:bodyPr/>
          <a:lstStyle/>
          <a:p>
            <a:fld id="{99C999D9-0FF1-43E0-9D81-D2F58C90D10C}" type="datetimeFigureOut">
              <a:rPr lang="en-US" smtClean="0"/>
              <a:t>2/28/2024</a:t>
            </a:fld>
            <a:endParaRPr lang="en-US"/>
          </a:p>
        </p:txBody>
      </p:sp>
      <p:sp>
        <p:nvSpPr>
          <p:cNvPr id="6" name="Footer Placeholder 5">
            <a:extLst>
              <a:ext uri="{FF2B5EF4-FFF2-40B4-BE49-F238E27FC236}">
                <a16:creationId xmlns:a16="http://schemas.microsoft.com/office/drawing/2014/main" id="{640B1484-7B80-4691-B22A-3243A17AB4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5915B3-6F42-4862-97F0-8507B226F0F0}"/>
              </a:ext>
            </a:extLst>
          </p:cNvPr>
          <p:cNvSpPr>
            <a:spLocks noGrp="1"/>
          </p:cNvSpPr>
          <p:nvPr>
            <p:ph type="sldNum" sz="quarter" idx="12"/>
          </p:nvPr>
        </p:nvSpPr>
        <p:spPr/>
        <p:txBody>
          <a:bodyPr/>
          <a:lstStyle/>
          <a:p>
            <a:fld id="{4802046D-FDB0-4F57-81E6-63C34C668F6D}" type="slidenum">
              <a:rPr lang="en-US" smtClean="0"/>
              <a:t>‹#›</a:t>
            </a:fld>
            <a:endParaRPr lang="en-US"/>
          </a:p>
        </p:txBody>
      </p:sp>
      <p:grpSp>
        <p:nvGrpSpPr>
          <p:cNvPr id="35" name="Group 34">
            <a:extLst>
              <a:ext uri="{FF2B5EF4-FFF2-40B4-BE49-F238E27FC236}">
                <a16:creationId xmlns:a16="http://schemas.microsoft.com/office/drawing/2014/main" id="{5502EB84-CE76-4AD8-B0F4-0CAE8C801D75}"/>
              </a:ext>
            </a:extLst>
          </p:cNvPr>
          <p:cNvGrpSpPr/>
          <p:nvPr userDrawn="1"/>
        </p:nvGrpSpPr>
        <p:grpSpPr>
          <a:xfrm>
            <a:off x="6252357" y="5704469"/>
            <a:ext cx="5905845" cy="1163847"/>
            <a:chOff x="6252357" y="5704469"/>
            <a:chExt cx="5905845" cy="1163847"/>
          </a:xfrm>
        </p:grpSpPr>
        <p:sp>
          <p:nvSpPr>
            <p:cNvPr id="36" name="Isosceles Triangle 35">
              <a:extLst>
                <a:ext uri="{FF2B5EF4-FFF2-40B4-BE49-F238E27FC236}">
                  <a16:creationId xmlns:a16="http://schemas.microsoft.com/office/drawing/2014/main" id="{5F36AE74-1296-4C10-A09D-852F307CCDCC}"/>
                </a:ext>
              </a:extLst>
            </p:cNvPr>
            <p:cNvSpPr/>
            <p:nvPr userDrawn="1"/>
          </p:nvSpPr>
          <p:spPr>
            <a:xfrm>
              <a:off x="9188704" y="6119406"/>
              <a:ext cx="1926251" cy="748910"/>
            </a:xfrm>
            <a:prstGeom prst="triangle">
              <a:avLst>
                <a:gd name="adj" fmla="val 47949"/>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Isosceles Triangle 36">
              <a:extLst>
                <a:ext uri="{FF2B5EF4-FFF2-40B4-BE49-F238E27FC236}">
                  <a16:creationId xmlns:a16="http://schemas.microsoft.com/office/drawing/2014/main" id="{172FE2D4-E78E-4464-9E4A-0893ADA0CD44}"/>
                </a:ext>
              </a:extLst>
            </p:cNvPr>
            <p:cNvSpPr/>
            <p:nvPr userDrawn="1"/>
          </p:nvSpPr>
          <p:spPr>
            <a:xfrm flipH="1">
              <a:off x="6252357" y="6175231"/>
              <a:ext cx="5877467" cy="69308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37">
              <a:extLst>
                <a:ext uri="{FF2B5EF4-FFF2-40B4-BE49-F238E27FC236}">
                  <a16:creationId xmlns:a16="http://schemas.microsoft.com/office/drawing/2014/main" id="{E449CE81-A03C-49F5-BFBE-C7CE7D0192C7}"/>
                </a:ext>
              </a:extLst>
            </p:cNvPr>
            <p:cNvSpPr/>
            <p:nvPr userDrawn="1"/>
          </p:nvSpPr>
          <p:spPr>
            <a:xfrm flipH="1">
              <a:off x="9140324" y="6378712"/>
              <a:ext cx="1349468" cy="489603"/>
            </a:xfrm>
            <a:prstGeom prst="triangle">
              <a:avLst>
                <a:gd name="adj" fmla="val 4794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38">
              <a:extLst>
                <a:ext uri="{FF2B5EF4-FFF2-40B4-BE49-F238E27FC236}">
                  <a16:creationId xmlns:a16="http://schemas.microsoft.com/office/drawing/2014/main" id="{FB5CFE13-6EAD-4F24-BDE2-EBCC356DA0CE}"/>
                </a:ext>
              </a:extLst>
            </p:cNvPr>
            <p:cNvSpPr/>
            <p:nvPr userDrawn="1"/>
          </p:nvSpPr>
          <p:spPr>
            <a:xfrm>
              <a:off x="8112747" y="6459516"/>
              <a:ext cx="1075957" cy="408799"/>
            </a:xfrm>
            <a:prstGeom prst="triangle">
              <a:avLst>
                <a:gd name="adj" fmla="val 479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39">
              <a:extLst>
                <a:ext uri="{FF2B5EF4-FFF2-40B4-BE49-F238E27FC236}">
                  <a16:creationId xmlns:a16="http://schemas.microsoft.com/office/drawing/2014/main" id="{76D93FDD-ADFA-429C-AB90-956463BD5D59}"/>
                </a:ext>
              </a:extLst>
            </p:cNvPr>
            <p:cNvSpPr/>
            <p:nvPr userDrawn="1"/>
          </p:nvSpPr>
          <p:spPr>
            <a:xfrm>
              <a:off x="8778123" y="6666289"/>
              <a:ext cx="515669" cy="202026"/>
            </a:xfrm>
            <a:prstGeom prst="triangle">
              <a:avLst>
                <a:gd name="adj" fmla="val 4794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Isosceles Triangle 40">
              <a:extLst>
                <a:ext uri="{FF2B5EF4-FFF2-40B4-BE49-F238E27FC236}">
                  <a16:creationId xmlns:a16="http://schemas.microsoft.com/office/drawing/2014/main" id="{09949E92-ACAD-42E0-B8B9-1CE493A9DEEA}"/>
                </a:ext>
              </a:extLst>
            </p:cNvPr>
            <p:cNvSpPr/>
            <p:nvPr userDrawn="1"/>
          </p:nvSpPr>
          <p:spPr>
            <a:xfrm>
              <a:off x="6630878" y="6459516"/>
              <a:ext cx="1926251" cy="408799"/>
            </a:xfrm>
            <a:prstGeom prst="triangle">
              <a:avLst>
                <a:gd name="adj" fmla="val 4794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Isosceles Triangle 41">
              <a:extLst>
                <a:ext uri="{FF2B5EF4-FFF2-40B4-BE49-F238E27FC236}">
                  <a16:creationId xmlns:a16="http://schemas.microsoft.com/office/drawing/2014/main" id="{062AFA3D-5881-400D-A1CD-850FC67BCE44}"/>
                </a:ext>
              </a:extLst>
            </p:cNvPr>
            <p:cNvSpPr/>
            <p:nvPr userDrawn="1"/>
          </p:nvSpPr>
          <p:spPr>
            <a:xfrm flipH="1">
              <a:off x="9008522" y="6638048"/>
              <a:ext cx="646754" cy="230267"/>
            </a:xfrm>
            <a:prstGeom prst="triangle">
              <a:avLst>
                <a:gd name="adj" fmla="val 479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id="{5EDD7630-5318-40B7-B3FE-8675D0D9511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1115758" cy="901105"/>
            </a:xfrm>
            <a:prstGeom prst="rect">
              <a:avLst/>
            </a:prstGeom>
          </p:spPr>
        </p:pic>
      </p:grpSp>
    </p:spTree>
    <p:extLst>
      <p:ext uri="{BB962C8B-B14F-4D97-AF65-F5344CB8AC3E}">
        <p14:creationId xmlns:p14="http://schemas.microsoft.com/office/powerpoint/2010/main" val="13263990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FEA61-EFC5-400F-89A7-B46D932469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CE2439E-2061-4BBB-B6D8-025D701A35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D57E49-3C43-491B-933F-5F100FFBA169}"/>
              </a:ext>
            </a:extLst>
          </p:cNvPr>
          <p:cNvSpPr>
            <a:spLocks noGrp="1"/>
          </p:cNvSpPr>
          <p:nvPr>
            <p:ph type="dt" sz="half" idx="10"/>
          </p:nvPr>
        </p:nvSpPr>
        <p:spPr/>
        <p:txBody>
          <a:bodyPr/>
          <a:lstStyle/>
          <a:p>
            <a:fld id="{99C999D9-0FF1-43E0-9D81-D2F58C90D10C}" type="datetimeFigureOut">
              <a:rPr lang="en-US" smtClean="0"/>
              <a:t>2/28/2024</a:t>
            </a:fld>
            <a:endParaRPr lang="en-US"/>
          </a:p>
        </p:txBody>
      </p:sp>
      <p:sp>
        <p:nvSpPr>
          <p:cNvPr id="5" name="Footer Placeholder 4">
            <a:extLst>
              <a:ext uri="{FF2B5EF4-FFF2-40B4-BE49-F238E27FC236}">
                <a16:creationId xmlns:a16="http://schemas.microsoft.com/office/drawing/2014/main" id="{C452BDA5-4132-4441-A0B6-1D39952147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FE9C50-1089-420F-85A1-C0AD2230E780}"/>
              </a:ext>
            </a:extLst>
          </p:cNvPr>
          <p:cNvSpPr>
            <a:spLocks noGrp="1"/>
          </p:cNvSpPr>
          <p:nvPr>
            <p:ph type="sldNum" sz="quarter" idx="12"/>
          </p:nvPr>
        </p:nvSpPr>
        <p:spPr/>
        <p:txBody>
          <a:bodyPr/>
          <a:lstStyle/>
          <a:p>
            <a:fld id="{4802046D-FDB0-4F57-81E6-63C34C668F6D}" type="slidenum">
              <a:rPr lang="en-US" smtClean="0"/>
              <a:t>‹#›</a:t>
            </a:fld>
            <a:endParaRPr lang="en-US"/>
          </a:p>
        </p:txBody>
      </p:sp>
      <p:grpSp>
        <p:nvGrpSpPr>
          <p:cNvPr id="16" name="Group 15">
            <a:extLst>
              <a:ext uri="{FF2B5EF4-FFF2-40B4-BE49-F238E27FC236}">
                <a16:creationId xmlns:a16="http://schemas.microsoft.com/office/drawing/2014/main" id="{25F20A40-4842-466C-8A28-B363C177838C}"/>
              </a:ext>
            </a:extLst>
          </p:cNvPr>
          <p:cNvGrpSpPr/>
          <p:nvPr userDrawn="1"/>
        </p:nvGrpSpPr>
        <p:grpSpPr>
          <a:xfrm rot="5400000">
            <a:off x="-2370999" y="2736124"/>
            <a:ext cx="5905845" cy="1163847"/>
            <a:chOff x="6252357" y="5704469"/>
            <a:chExt cx="5905845" cy="1163847"/>
          </a:xfrm>
        </p:grpSpPr>
        <p:sp>
          <p:nvSpPr>
            <p:cNvPr id="17" name="Isosceles Triangle 16">
              <a:extLst>
                <a:ext uri="{FF2B5EF4-FFF2-40B4-BE49-F238E27FC236}">
                  <a16:creationId xmlns:a16="http://schemas.microsoft.com/office/drawing/2014/main" id="{C66CBEB5-BBA5-44BE-94A5-0989335702D6}"/>
                </a:ext>
              </a:extLst>
            </p:cNvPr>
            <p:cNvSpPr/>
            <p:nvPr userDrawn="1"/>
          </p:nvSpPr>
          <p:spPr>
            <a:xfrm>
              <a:off x="9188704" y="6119406"/>
              <a:ext cx="1926251" cy="748910"/>
            </a:xfrm>
            <a:prstGeom prst="triangle">
              <a:avLst>
                <a:gd name="adj" fmla="val 47949"/>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6369F7A3-186C-490F-BEFD-4382E3A4C84C}"/>
                </a:ext>
              </a:extLst>
            </p:cNvPr>
            <p:cNvSpPr/>
            <p:nvPr userDrawn="1"/>
          </p:nvSpPr>
          <p:spPr>
            <a:xfrm flipH="1">
              <a:off x="6252357" y="6175231"/>
              <a:ext cx="5877467" cy="69308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E871267D-0D25-47D1-B2EB-DA32252C4A14}"/>
                </a:ext>
              </a:extLst>
            </p:cNvPr>
            <p:cNvSpPr/>
            <p:nvPr userDrawn="1"/>
          </p:nvSpPr>
          <p:spPr>
            <a:xfrm flipH="1">
              <a:off x="9140324" y="6378712"/>
              <a:ext cx="1349468" cy="489603"/>
            </a:xfrm>
            <a:prstGeom prst="triangle">
              <a:avLst>
                <a:gd name="adj" fmla="val 4794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659C3060-8D1A-4CEA-B2B8-2C3941AAB217}"/>
                </a:ext>
              </a:extLst>
            </p:cNvPr>
            <p:cNvSpPr/>
            <p:nvPr userDrawn="1"/>
          </p:nvSpPr>
          <p:spPr>
            <a:xfrm>
              <a:off x="8112747" y="6459516"/>
              <a:ext cx="1075957" cy="408799"/>
            </a:xfrm>
            <a:prstGeom prst="triangle">
              <a:avLst>
                <a:gd name="adj" fmla="val 479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41225929-C719-4198-B3DB-DB7D7AF04E0A}"/>
                </a:ext>
              </a:extLst>
            </p:cNvPr>
            <p:cNvSpPr/>
            <p:nvPr userDrawn="1"/>
          </p:nvSpPr>
          <p:spPr>
            <a:xfrm>
              <a:off x="8778123" y="6666289"/>
              <a:ext cx="515669" cy="202026"/>
            </a:xfrm>
            <a:prstGeom prst="triangle">
              <a:avLst>
                <a:gd name="adj" fmla="val 4794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E7BE6FA5-6664-4E90-9C5C-6CCB614BD1DD}"/>
                </a:ext>
              </a:extLst>
            </p:cNvPr>
            <p:cNvSpPr/>
            <p:nvPr userDrawn="1"/>
          </p:nvSpPr>
          <p:spPr>
            <a:xfrm>
              <a:off x="6630878" y="6459516"/>
              <a:ext cx="1926251" cy="408799"/>
            </a:xfrm>
            <a:prstGeom prst="triangle">
              <a:avLst>
                <a:gd name="adj" fmla="val 4794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a:extLst>
                <a:ext uri="{FF2B5EF4-FFF2-40B4-BE49-F238E27FC236}">
                  <a16:creationId xmlns:a16="http://schemas.microsoft.com/office/drawing/2014/main" id="{D5DA8248-A52C-40D0-B87D-3F92A095C9F0}"/>
                </a:ext>
              </a:extLst>
            </p:cNvPr>
            <p:cNvSpPr/>
            <p:nvPr userDrawn="1"/>
          </p:nvSpPr>
          <p:spPr>
            <a:xfrm flipH="1">
              <a:off x="9008522" y="6638048"/>
              <a:ext cx="646754" cy="230267"/>
            </a:xfrm>
            <a:prstGeom prst="triangle">
              <a:avLst>
                <a:gd name="adj" fmla="val 479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F8B79A7E-E577-42C0-9A91-6BFDC8E3ADC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1115758" cy="901105"/>
            </a:xfrm>
            <a:prstGeom prst="rect">
              <a:avLst/>
            </a:prstGeom>
          </p:spPr>
        </p:pic>
      </p:grpSp>
    </p:spTree>
    <p:extLst>
      <p:ext uri="{BB962C8B-B14F-4D97-AF65-F5344CB8AC3E}">
        <p14:creationId xmlns:p14="http://schemas.microsoft.com/office/powerpoint/2010/main" val="11801215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C3502E-3BE7-4E75-84D5-20EB823C83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DB0F19-6D44-4B89-9026-FC2098CB71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041359-9515-4D83-87A3-64049E15B055}"/>
              </a:ext>
            </a:extLst>
          </p:cNvPr>
          <p:cNvSpPr>
            <a:spLocks noGrp="1"/>
          </p:cNvSpPr>
          <p:nvPr>
            <p:ph type="dt" sz="half" idx="10"/>
          </p:nvPr>
        </p:nvSpPr>
        <p:spPr/>
        <p:txBody>
          <a:bodyPr/>
          <a:lstStyle/>
          <a:p>
            <a:fld id="{99C999D9-0FF1-43E0-9D81-D2F58C90D10C}" type="datetimeFigureOut">
              <a:rPr lang="en-US" smtClean="0"/>
              <a:t>2/28/2024</a:t>
            </a:fld>
            <a:endParaRPr lang="en-US"/>
          </a:p>
        </p:txBody>
      </p:sp>
      <p:sp>
        <p:nvSpPr>
          <p:cNvPr id="5" name="Footer Placeholder 4">
            <a:extLst>
              <a:ext uri="{FF2B5EF4-FFF2-40B4-BE49-F238E27FC236}">
                <a16:creationId xmlns:a16="http://schemas.microsoft.com/office/drawing/2014/main" id="{42677A92-4E17-47A1-8F57-6A5F1D235A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FE923F-45D8-4EB2-A1B0-C2B7D75F7E57}"/>
              </a:ext>
            </a:extLst>
          </p:cNvPr>
          <p:cNvSpPr>
            <a:spLocks noGrp="1"/>
          </p:cNvSpPr>
          <p:nvPr>
            <p:ph type="sldNum" sz="quarter" idx="12"/>
          </p:nvPr>
        </p:nvSpPr>
        <p:spPr/>
        <p:txBody>
          <a:bodyPr/>
          <a:lstStyle/>
          <a:p>
            <a:fld id="{4802046D-FDB0-4F57-81E6-63C34C668F6D}" type="slidenum">
              <a:rPr lang="en-US" smtClean="0"/>
              <a:t>‹#›</a:t>
            </a:fld>
            <a:endParaRPr lang="en-US"/>
          </a:p>
        </p:txBody>
      </p:sp>
      <p:grpSp>
        <p:nvGrpSpPr>
          <p:cNvPr id="25" name="Group 24">
            <a:extLst>
              <a:ext uri="{FF2B5EF4-FFF2-40B4-BE49-F238E27FC236}">
                <a16:creationId xmlns:a16="http://schemas.microsoft.com/office/drawing/2014/main" id="{9D342D23-7276-4721-8C7B-58AF11E1D378}"/>
              </a:ext>
            </a:extLst>
          </p:cNvPr>
          <p:cNvGrpSpPr/>
          <p:nvPr userDrawn="1"/>
        </p:nvGrpSpPr>
        <p:grpSpPr>
          <a:xfrm rot="5400000">
            <a:off x="-2370999" y="2736124"/>
            <a:ext cx="5905845" cy="1163847"/>
            <a:chOff x="6252357" y="5704469"/>
            <a:chExt cx="5905845" cy="1163847"/>
          </a:xfrm>
        </p:grpSpPr>
        <p:sp>
          <p:nvSpPr>
            <p:cNvPr id="26" name="Isosceles Triangle 25">
              <a:extLst>
                <a:ext uri="{FF2B5EF4-FFF2-40B4-BE49-F238E27FC236}">
                  <a16:creationId xmlns:a16="http://schemas.microsoft.com/office/drawing/2014/main" id="{D757A30A-C2CC-46AC-8A55-1971E2E7CB3F}"/>
                </a:ext>
              </a:extLst>
            </p:cNvPr>
            <p:cNvSpPr/>
            <p:nvPr userDrawn="1"/>
          </p:nvSpPr>
          <p:spPr>
            <a:xfrm>
              <a:off x="9188704" y="6119406"/>
              <a:ext cx="1926251" cy="748910"/>
            </a:xfrm>
            <a:prstGeom prst="triangle">
              <a:avLst>
                <a:gd name="adj" fmla="val 47949"/>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Isosceles Triangle 26">
              <a:extLst>
                <a:ext uri="{FF2B5EF4-FFF2-40B4-BE49-F238E27FC236}">
                  <a16:creationId xmlns:a16="http://schemas.microsoft.com/office/drawing/2014/main" id="{F8B1D0A1-10C0-4032-94C4-5EB906D5E846}"/>
                </a:ext>
              </a:extLst>
            </p:cNvPr>
            <p:cNvSpPr/>
            <p:nvPr userDrawn="1"/>
          </p:nvSpPr>
          <p:spPr>
            <a:xfrm flipH="1">
              <a:off x="6252357" y="6175231"/>
              <a:ext cx="5877467" cy="69308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Isosceles Triangle 27">
              <a:extLst>
                <a:ext uri="{FF2B5EF4-FFF2-40B4-BE49-F238E27FC236}">
                  <a16:creationId xmlns:a16="http://schemas.microsoft.com/office/drawing/2014/main" id="{250C34DF-0F7C-4C5A-9D98-023FAA42F19F}"/>
                </a:ext>
              </a:extLst>
            </p:cNvPr>
            <p:cNvSpPr/>
            <p:nvPr userDrawn="1"/>
          </p:nvSpPr>
          <p:spPr>
            <a:xfrm flipH="1">
              <a:off x="9140324" y="6378712"/>
              <a:ext cx="1349468" cy="489603"/>
            </a:xfrm>
            <a:prstGeom prst="triangle">
              <a:avLst>
                <a:gd name="adj" fmla="val 4794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BC746136-52D1-48BC-9875-BAF9BCADD7D4}"/>
                </a:ext>
              </a:extLst>
            </p:cNvPr>
            <p:cNvSpPr/>
            <p:nvPr userDrawn="1"/>
          </p:nvSpPr>
          <p:spPr>
            <a:xfrm>
              <a:off x="8112747" y="6459516"/>
              <a:ext cx="1075957" cy="408799"/>
            </a:xfrm>
            <a:prstGeom prst="triangle">
              <a:avLst>
                <a:gd name="adj" fmla="val 479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Isosceles Triangle 29">
              <a:extLst>
                <a:ext uri="{FF2B5EF4-FFF2-40B4-BE49-F238E27FC236}">
                  <a16:creationId xmlns:a16="http://schemas.microsoft.com/office/drawing/2014/main" id="{090E8CB1-2B0E-4C62-A54D-C79027F4387F}"/>
                </a:ext>
              </a:extLst>
            </p:cNvPr>
            <p:cNvSpPr/>
            <p:nvPr userDrawn="1"/>
          </p:nvSpPr>
          <p:spPr>
            <a:xfrm>
              <a:off x="8778123" y="6666289"/>
              <a:ext cx="515669" cy="202026"/>
            </a:xfrm>
            <a:prstGeom prst="triangle">
              <a:avLst>
                <a:gd name="adj" fmla="val 4794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Isosceles Triangle 30">
              <a:extLst>
                <a:ext uri="{FF2B5EF4-FFF2-40B4-BE49-F238E27FC236}">
                  <a16:creationId xmlns:a16="http://schemas.microsoft.com/office/drawing/2014/main" id="{52B949C9-C7A3-4763-93D9-891A2FAF05CA}"/>
                </a:ext>
              </a:extLst>
            </p:cNvPr>
            <p:cNvSpPr/>
            <p:nvPr userDrawn="1"/>
          </p:nvSpPr>
          <p:spPr>
            <a:xfrm>
              <a:off x="6630878" y="6459516"/>
              <a:ext cx="1926251" cy="408799"/>
            </a:xfrm>
            <a:prstGeom prst="triangle">
              <a:avLst>
                <a:gd name="adj" fmla="val 4794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Isosceles Triangle 31">
              <a:extLst>
                <a:ext uri="{FF2B5EF4-FFF2-40B4-BE49-F238E27FC236}">
                  <a16:creationId xmlns:a16="http://schemas.microsoft.com/office/drawing/2014/main" id="{00271636-332D-4732-BAD4-D2B3FB1AD8E7}"/>
                </a:ext>
              </a:extLst>
            </p:cNvPr>
            <p:cNvSpPr/>
            <p:nvPr userDrawn="1"/>
          </p:nvSpPr>
          <p:spPr>
            <a:xfrm flipH="1">
              <a:off x="9008522" y="6638048"/>
              <a:ext cx="646754" cy="230267"/>
            </a:xfrm>
            <a:prstGeom prst="triangle">
              <a:avLst>
                <a:gd name="adj" fmla="val 479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2">
              <a:extLst>
                <a:ext uri="{FF2B5EF4-FFF2-40B4-BE49-F238E27FC236}">
                  <a16:creationId xmlns:a16="http://schemas.microsoft.com/office/drawing/2014/main" id="{A6217297-34EF-4AB5-97A7-324A0ACAC01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1115758" cy="901105"/>
            </a:xfrm>
            <a:prstGeom prst="rect">
              <a:avLst/>
            </a:prstGeom>
          </p:spPr>
        </p:pic>
      </p:grpSp>
    </p:spTree>
    <p:extLst>
      <p:ext uri="{BB962C8B-B14F-4D97-AF65-F5344CB8AC3E}">
        <p14:creationId xmlns:p14="http://schemas.microsoft.com/office/powerpoint/2010/main" val="1604944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9E5B6-6838-4AED-8BCD-4E9025DE9F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873115-ED1E-43FE-834D-AB6EB55AE6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27508A5E-86DE-44E0-B2C3-B9E4E7D4048B}"/>
              </a:ext>
            </a:extLst>
          </p:cNvPr>
          <p:cNvSpPr>
            <a:spLocks noGrp="1"/>
          </p:cNvSpPr>
          <p:nvPr>
            <p:ph type="ftr" sz="quarter" idx="11"/>
          </p:nvPr>
        </p:nvSpPr>
        <p:spPr>
          <a:xfrm>
            <a:off x="838200" y="6185834"/>
            <a:ext cx="4114800" cy="365125"/>
          </a:xfrm>
        </p:spPr>
        <p:txBody>
          <a:bodyPr/>
          <a:lstStyle/>
          <a:p>
            <a:endParaRPr lang="en-US"/>
          </a:p>
        </p:txBody>
      </p:sp>
      <p:sp>
        <p:nvSpPr>
          <p:cNvPr id="6" name="Slide Number Placeholder 5">
            <a:extLst>
              <a:ext uri="{FF2B5EF4-FFF2-40B4-BE49-F238E27FC236}">
                <a16:creationId xmlns:a16="http://schemas.microsoft.com/office/drawing/2014/main" id="{63256DF2-D19F-4B96-B44E-17C871D05AFD}"/>
              </a:ext>
            </a:extLst>
          </p:cNvPr>
          <p:cNvSpPr>
            <a:spLocks noGrp="1"/>
          </p:cNvSpPr>
          <p:nvPr>
            <p:ph type="sldNum" sz="quarter" idx="12"/>
          </p:nvPr>
        </p:nvSpPr>
        <p:spPr>
          <a:xfrm>
            <a:off x="10069466" y="-5862"/>
            <a:ext cx="1349468" cy="365125"/>
          </a:xfrm>
        </p:spPr>
        <p:txBody>
          <a:bodyPr/>
          <a:lstStyle>
            <a:lvl1pPr>
              <a:defRPr>
                <a:solidFill>
                  <a:schemeClr val="bg1"/>
                </a:solidFill>
              </a:defRPr>
            </a:lvl1pPr>
          </a:lstStyle>
          <a:p>
            <a:fld id="{4802046D-FDB0-4F57-81E6-63C34C668F6D}" type="slidenum">
              <a:rPr lang="en-US" smtClean="0"/>
              <a:pPr/>
              <a:t>‹#›</a:t>
            </a:fld>
            <a:endParaRPr lang="en-US"/>
          </a:p>
        </p:txBody>
      </p:sp>
      <p:sp>
        <p:nvSpPr>
          <p:cNvPr id="4" name="Date Placeholder 3">
            <a:extLst>
              <a:ext uri="{FF2B5EF4-FFF2-40B4-BE49-F238E27FC236}">
                <a16:creationId xmlns:a16="http://schemas.microsoft.com/office/drawing/2014/main" id="{7EA65C23-4E92-4AE3-92E6-D59B31235677}"/>
              </a:ext>
            </a:extLst>
          </p:cNvPr>
          <p:cNvSpPr>
            <a:spLocks noGrp="1"/>
          </p:cNvSpPr>
          <p:nvPr>
            <p:ph type="dt" sz="half" idx="10"/>
          </p:nvPr>
        </p:nvSpPr>
        <p:spPr>
          <a:xfrm>
            <a:off x="820474" y="6545120"/>
            <a:ext cx="2743200" cy="365125"/>
          </a:xfrm>
        </p:spPr>
        <p:txBody>
          <a:bodyPr/>
          <a:lstStyle/>
          <a:p>
            <a:fld id="{99C999D9-0FF1-43E0-9D81-D2F58C90D10C}" type="datetimeFigureOut">
              <a:rPr lang="en-US" smtClean="0"/>
              <a:t>2/28/2024</a:t>
            </a:fld>
            <a:endParaRPr lang="en-US"/>
          </a:p>
        </p:txBody>
      </p:sp>
      <p:grpSp>
        <p:nvGrpSpPr>
          <p:cNvPr id="7" name="Group 6">
            <a:extLst>
              <a:ext uri="{FF2B5EF4-FFF2-40B4-BE49-F238E27FC236}">
                <a16:creationId xmlns:a16="http://schemas.microsoft.com/office/drawing/2014/main" id="{421B32EF-66A8-49A9-9E30-D275D8CA4D76}"/>
              </a:ext>
            </a:extLst>
          </p:cNvPr>
          <p:cNvGrpSpPr/>
          <p:nvPr userDrawn="1"/>
        </p:nvGrpSpPr>
        <p:grpSpPr>
          <a:xfrm>
            <a:off x="6252357" y="5704469"/>
            <a:ext cx="5905845" cy="1163847"/>
            <a:chOff x="6252357" y="5704469"/>
            <a:chExt cx="5905845" cy="1163847"/>
          </a:xfrm>
        </p:grpSpPr>
        <p:sp>
          <p:nvSpPr>
            <p:cNvPr id="29" name="Isosceles Triangle 28">
              <a:extLst>
                <a:ext uri="{FF2B5EF4-FFF2-40B4-BE49-F238E27FC236}">
                  <a16:creationId xmlns:a16="http://schemas.microsoft.com/office/drawing/2014/main" id="{E880BB44-AFBE-424F-B6A7-D15A51E1CDA8}"/>
                </a:ext>
              </a:extLst>
            </p:cNvPr>
            <p:cNvSpPr/>
            <p:nvPr userDrawn="1"/>
          </p:nvSpPr>
          <p:spPr>
            <a:xfrm>
              <a:off x="9188704" y="6119406"/>
              <a:ext cx="1926251" cy="748910"/>
            </a:xfrm>
            <a:prstGeom prst="triangle">
              <a:avLst>
                <a:gd name="adj" fmla="val 47949"/>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66CB6694-F9B3-4B0A-A0E3-4F56DEE15946}"/>
                </a:ext>
              </a:extLst>
            </p:cNvPr>
            <p:cNvSpPr/>
            <p:nvPr userDrawn="1"/>
          </p:nvSpPr>
          <p:spPr>
            <a:xfrm flipH="1">
              <a:off x="6252357" y="6175231"/>
              <a:ext cx="5877467" cy="69308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2C8C25F4-377C-48D2-BC5F-ED856BE62FD2}"/>
                </a:ext>
              </a:extLst>
            </p:cNvPr>
            <p:cNvSpPr/>
            <p:nvPr userDrawn="1"/>
          </p:nvSpPr>
          <p:spPr>
            <a:xfrm flipH="1">
              <a:off x="9140324" y="6378712"/>
              <a:ext cx="1349468" cy="489603"/>
            </a:xfrm>
            <a:prstGeom prst="triangle">
              <a:avLst>
                <a:gd name="adj" fmla="val 4794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AD5AC59E-3D4E-49D6-A6F8-D3C1C32ED133}"/>
                </a:ext>
              </a:extLst>
            </p:cNvPr>
            <p:cNvSpPr/>
            <p:nvPr userDrawn="1"/>
          </p:nvSpPr>
          <p:spPr>
            <a:xfrm>
              <a:off x="8112747" y="6459516"/>
              <a:ext cx="1075957" cy="408799"/>
            </a:xfrm>
            <a:prstGeom prst="triangle">
              <a:avLst>
                <a:gd name="adj" fmla="val 479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125D7C23-8E2D-4A49-93A4-0177916519BF}"/>
                </a:ext>
              </a:extLst>
            </p:cNvPr>
            <p:cNvSpPr/>
            <p:nvPr userDrawn="1"/>
          </p:nvSpPr>
          <p:spPr>
            <a:xfrm>
              <a:off x="8778123" y="6666289"/>
              <a:ext cx="515669" cy="202026"/>
            </a:xfrm>
            <a:prstGeom prst="triangle">
              <a:avLst>
                <a:gd name="adj" fmla="val 4794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7E82BC9F-5074-43AB-B4E6-1B05E2AFB666}"/>
                </a:ext>
              </a:extLst>
            </p:cNvPr>
            <p:cNvSpPr/>
            <p:nvPr userDrawn="1"/>
          </p:nvSpPr>
          <p:spPr>
            <a:xfrm>
              <a:off x="6630878" y="6459516"/>
              <a:ext cx="1926251" cy="408799"/>
            </a:xfrm>
            <a:prstGeom prst="triangle">
              <a:avLst>
                <a:gd name="adj" fmla="val 4794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B945E048-B4D2-4731-840E-074452559FA4}"/>
                </a:ext>
              </a:extLst>
            </p:cNvPr>
            <p:cNvSpPr/>
            <p:nvPr userDrawn="1"/>
          </p:nvSpPr>
          <p:spPr>
            <a:xfrm flipH="1">
              <a:off x="9008522" y="6638048"/>
              <a:ext cx="646754" cy="230267"/>
            </a:xfrm>
            <a:prstGeom prst="triangle">
              <a:avLst>
                <a:gd name="adj" fmla="val 479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0CF73089-232F-4141-AD83-949305AE725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1115758" cy="901105"/>
            </a:xfrm>
            <a:prstGeom prst="rect">
              <a:avLst/>
            </a:prstGeom>
          </p:spPr>
        </p:pic>
      </p:grpSp>
    </p:spTree>
    <p:extLst>
      <p:ext uri="{BB962C8B-B14F-4D97-AF65-F5344CB8AC3E}">
        <p14:creationId xmlns:p14="http://schemas.microsoft.com/office/powerpoint/2010/main" val="2358712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tx2"/>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8C3BED3D-7996-41DD-AA01-645A65333B2D}"/>
              </a:ext>
            </a:extLst>
          </p:cNvPr>
          <p:cNvSpPr/>
          <p:nvPr userDrawn="1"/>
        </p:nvSpPr>
        <p:spPr>
          <a:xfrm>
            <a:off x="6200775" y="4143375"/>
            <a:ext cx="5860597" cy="2743200"/>
          </a:xfrm>
          <a:custGeom>
            <a:avLst/>
            <a:gdLst>
              <a:gd name="connsiteX0" fmla="*/ 4410075 w 6010275"/>
              <a:gd name="connsiteY0" fmla="*/ 0 h 2743200"/>
              <a:gd name="connsiteX1" fmla="*/ 0 w 6010275"/>
              <a:gd name="connsiteY1" fmla="*/ 2743200 h 2743200"/>
              <a:gd name="connsiteX2" fmla="*/ 1762125 w 6010275"/>
              <a:gd name="connsiteY2" fmla="*/ 2733675 h 2743200"/>
              <a:gd name="connsiteX3" fmla="*/ 6000750 w 6010275"/>
              <a:gd name="connsiteY3" fmla="*/ 2714625 h 2743200"/>
              <a:gd name="connsiteX4" fmla="*/ 6010275 w 6010275"/>
              <a:gd name="connsiteY4" fmla="*/ 981075 h 2743200"/>
              <a:gd name="connsiteX5" fmla="*/ 4410075 w 6010275"/>
              <a:gd name="connsiteY5"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10275" h="2743200">
                <a:moveTo>
                  <a:pt x="4410075" y="0"/>
                </a:moveTo>
                <a:lnTo>
                  <a:pt x="0" y="2743200"/>
                </a:lnTo>
                <a:lnTo>
                  <a:pt x="1762125" y="2733675"/>
                </a:lnTo>
                <a:lnTo>
                  <a:pt x="6000750" y="2714625"/>
                </a:lnTo>
                <a:lnTo>
                  <a:pt x="6010275" y="981075"/>
                </a:lnTo>
                <a:lnTo>
                  <a:pt x="4410075"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a:extLst>
              <a:ext uri="{FF2B5EF4-FFF2-40B4-BE49-F238E27FC236}">
                <a16:creationId xmlns:a16="http://schemas.microsoft.com/office/drawing/2014/main" id="{5EC502C2-588A-4B6F-BEBB-F318119AE443}"/>
              </a:ext>
            </a:extLst>
          </p:cNvPr>
          <p:cNvSpPr/>
          <p:nvPr userDrawn="1"/>
        </p:nvSpPr>
        <p:spPr>
          <a:xfrm>
            <a:off x="1108075" y="4419600"/>
            <a:ext cx="9975850" cy="2461515"/>
          </a:xfrm>
          <a:prstGeom prst="triangle">
            <a:avLst>
              <a:gd name="adj" fmla="val 50073"/>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CF40C1F3-1D51-4058-8B9A-2C0BB113D9B7}"/>
              </a:ext>
            </a:extLst>
          </p:cNvPr>
          <p:cNvSpPr/>
          <p:nvPr userDrawn="1"/>
        </p:nvSpPr>
        <p:spPr>
          <a:xfrm>
            <a:off x="130628" y="5044294"/>
            <a:ext cx="5965371" cy="1836821"/>
          </a:xfrm>
          <a:prstGeom prst="triangle">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50650870-C6A3-4092-868C-767FE5A36905}"/>
              </a:ext>
            </a:extLst>
          </p:cNvPr>
          <p:cNvSpPr/>
          <p:nvPr userDrawn="1"/>
        </p:nvSpPr>
        <p:spPr>
          <a:xfrm>
            <a:off x="1770660" y="5754570"/>
            <a:ext cx="2952185" cy="1126546"/>
          </a:xfrm>
          <a:prstGeom prst="triangle">
            <a:avLst>
              <a:gd name="adj" fmla="val 4794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FF678CFD-E4DF-4FDC-A779-805048BFFA68}"/>
              </a:ext>
            </a:extLst>
          </p:cNvPr>
          <p:cNvSpPr/>
          <p:nvPr userDrawn="1"/>
        </p:nvSpPr>
        <p:spPr>
          <a:xfrm>
            <a:off x="2605177" y="6356351"/>
            <a:ext cx="2516728" cy="524764"/>
          </a:xfrm>
          <a:prstGeom prst="triangle">
            <a:avLst>
              <a:gd name="adj" fmla="val 479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E26874A5-161D-4B7F-B039-BD72388516C1}"/>
              </a:ext>
            </a:extLst>
          </p:cNvPr>
          <p:cNvGrpSpPr/>
          <p:nvPr userDrawn="1"/>
        </p:nvGrpSpPr>
        <p:grpSpPr>
          <a:xfrm>
            <a:off x="0" y="0"/>
            <a:ext cx="12192000" cy="320040"/>
            <a:chOff x="0" y="0"/>
            <a:chExt cx="12192000" cy="320040"/>
          </a:xfrm>
        </p:grpSpPr>
        <p:sp>
          <p:nvSpPr>
            <p:cNvPr id="9" name="Rectangle 8">
              <a:extLst>
                <a:ext uri="{FF2B5EF4-FFF2-40B4-BE49-F238E27FC236}">
                  <a16:creationId xmlns:a16="http://schemas.microsoft.com/office/drawing/2014/main" id="{6200F48A-E9B9-4B90-9A74-2ECF8DBBB0DC}"/>
                </a:ext>
              </a:extLst>
            </p:cNvPr>
            <p:cNvSpPr/>
            <p:nvPr userDrawn="1"/>
          </p:nvSpPr>
          <p:spPr>
            <a:xfrm>
              <a:off x="0" y="0"/>
              <a:ext cx="3054096"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5E03AE8-45B4-432B-9E02-4CA65309F851}"/>
                </a:ext>
              </a:extLst>
            </p:cNvPr>
            <p:cNvSpPr/>
            <p:nvPr userDrawn="1"/>
          </p:nvSpPr>
          <p:spPr>
            <a:xfrm>
              <a:off x="6095761" y="0"/>
              <a:ext cx="3044952" cy="320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2450CDC-FA7F-4B1C-A036-0282C7F6301B}"/>
                </a:ext>
              </a:extLst>
            </p:cNvPr>
            <p:cNvSpPr/>
            <p:nvPr userDrawn="1"/>
          </p:nvSpPr>
          <p:spPr>
            <a:xfrm>
              <a:off x="9137904" y="0"/>
              <a:ext cx="3054096" cy="3200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51FD6F1-167A-41B0-8F5C-78E01A93A889}"/>
                </a:ext>
              </a:extLst>
            </p:cNvPr>
            <p:cNvSpPr/>
            <p:nvPr userDrawn="1"/>
          </p:nvSpPr>
          <p:spPr>
            <a:xfrm>
              <a:off x="3051288" y="0"/>
              <a:ext cx="3044952" cy="3200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Isosceles Triangle 15">
            <a:extLst>
              <a:ext uri="{FF2B5EF4-FFF2-40B4-BE49-F238E27FC236}">
                <a16:creationId xmlns:a16="http://schemas.microsoft.com/office/drawing/2014/main" id="{052CA92A-7C77-42BF-B1A1-20ADA9395048}"/>
              </a:ext>
            </a:extLst>
          </p:cNvPr>
          <p:cNvSpPr/>
          <p:nvPr userDrawn="1"/>
        </p:nvSpPr>
        <p:spPr>
          <a:xfrm>
            <a:off x="-13676" y="6356351"/>
            <a:ext cx="1085433" cy="524764"/>
          </a:xfrm>
          <a:prstGeom prst="triangle">
            <a:avLst>
              <a:gd name="adj" fmla="val 4794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35596590-8AA7-4D54-8EC9-2B8E7A733348}"/>
              </a:ext>
            </a:extLst>
          </p:cNvPr>
          <p:cNvSpPr/>
          <p:nvPr userDrawn="1"/>
        </p:nvSpPr>
        <p:spPr>
          <a:xfrm flipH="1">
            <a:off x="8852163" y="5754570"/>
            <a:ext cx="2882002" cy="1126545"/>
          </a:xfrm>
          <a:prstGeom prst="triangle">
            <a:avLst>
              <a:gd name="adj" fmla="val 479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44AB9D-2073-45CF-8716-3405C8ABE0D5}"/>
              </a:ext>
            </a:extLst>
          </p:cNvPr>
          <p:cNvSpPr>
            <a:spLocks noGrp="1"/>
          </p:cNvSpPr>
          <p:nvPr userDrawn="1">
            <p:ph type="title" hasCustomPrompt="1"/>
          </p:nvPr>
        </p:nvSpPr>
        <p:spPr>
          <a:xfrm>
            <a:off x="831850" y="2149642"/>
            <a:ext cx="10515600" cy="1225997"/>
          </a:xfrm>
        </p:spPr>
        <p:txBody>
          <a:bodyPr anchor="ctr"/>
          <a:lstStyle>
            <a:lvl1pPr algn="ctr">
              <a:defRPr sz="6000">
                <a:solidFill>
                  <a:schemeClr val="bg1"/>
                </a:solidFill>
              </a:defRPr>
            </a:lvl1pPr>
          </a:lstStyle>
          <a:p>
            <a:r>
              <a:rPr lang="en-US"/>
              <a:t>Section Header Text</a:t>
            </a:r>
          </a:p>
        </p:txBody>
      </p:sp>
      <p:sp>
        <p:nvSpPr>
          <p:cNvPr id="3" name="Text Placeholder 2">
            <a:extLst>
              <a:ext uri="{FF2B5EF4-FFF2-40B4-BE49-F238E27FC236}">
                <a16:creationId xmlns:a16="http://schemas.microsoft.com/office/drawing/2014/main" id="{433174F6-7AD8-46B6-9226-CDF2890C5F2D}"/>
              </a:ext>
            </a:extLst>
          </p:cNvPr>
          <p:cNvSpPr>
            <a:spLocks noGrp="1"/>
          </p:cNvSpPr>
          <p:nvPr userDrawn="1">
            <p:ph type="body" idx="1" hasCustomPrompt="1"/>
          </p:nvPr>
        </p:nvSpPr>
        <p:spPr>
          <a:xfrm>
            <a:off x="831850" y="3402627"/>
            <a:ext cx="10515600" cy="683287"/>
          </a:xfrm>
        </p:spPr>
        <p:txBody>
          <a:bodyPr/>
          <a:lstStyle>
            <a:lvl1pPr marL="0" indent="0" algn="ctr">
              <a:buNone/>
              <a:defRPr sz="24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Section Header Subtitle</a:t>
            </a:r>
          </a:p>
        </p:txBody>
      </p:sp>
      <p:sp>
        <p:nvSpPr>
          <p:cNvPr id="4" name="Date Placeholder 3">
            <a:extLst>
              <a:ext uri="{FF2B5EF4-FFF2-40B4-BE49-F238E27FC236}">
                <a16:creationId xmlns:a16="http://schemas.microsoft.com/office/drawing/2014/main" id="{B638F39D-4333-4CE4-9445-37D1BBA65D0A}"/>
              </a:ext>
            </a:extLst>
          </p:cNvPr>
          <p:cNvSpPr>
            <a:spLocks noGrp="1"/>
          </p:cNvSpPr>
          <p:nvPr userDrawn="1">
            <p:ph type="dt" sz="half" idx="10"/>
          </p:nvPr>
        </p:nvSpPr>
        <p:spPr>
          <a:xfrm>
            <a:off x="-9071" y="0"/>
            <a:ext cx="2743200" cy="365125"/>
          </a:xfrm>
        </p:spPr>
        <p:txBody>
          <a:bodyPr/>
          <a:lstStyle>
            <a:lvl1pPr>
              <a:defRPr>
                <a:solidFill>
                  <a:schemeClr val="bg1"/>
                </a:solidFill>
              </a:defRPr>
            </a:lvl1pPr>
          </a:lstStyle>
          <a:p>
            <a:fld id="{99C999D9-0FF1-43E0-9D81-D2F58C90D10C}" type="datetimeFigureOut">
              <a:rPr lang="en-US" smtClean="0"/>
              <a:pPr/>
              <a:t>2/28/2024</a:t>
            </a:fld>
            <a:endParaRPr lang="en-US"/>
          </a:p>
        </p:txBody>
      </p:sp>
      <p:sp>
        <p:nvSpPr>
          <p:cNvPr id="5" name="Footer Placeholder 4">
            <a:extLst>
              <a:ext uri="{FF2B5EF4-FFF2-40B4-BE49-F238E27FC236}">
                <a16:creationId xmlns:a16="http://schemas.microsoft.com/office/drawing/2014/main" id="{D691A7D5-3E83-4838-A7E0-3744C5B4D8E4}"/>
              </a:ext>
            </a:extLst>
          </p:cNvPr>
          <p:cNvSpPr>
            <a:spLocks noGrp="1"/>
          </p:cNvSpPr>
          <p:nvPr userDrawn="1">
            <p:ph type="ftr" sz="quarter" idx="11"/>
          </p:nvPr>
        </p:nvSpPr>
        <p:spPr>
          <a:xfrm>
            <a:off x="26944" y="5561219"/>
            <a:ext cx="4195071" cy="524764"/>
          </a:xfrm>
        </p:spPr>
        <p:txBody>
          <a:bodyPr/>
          <a:lstStyle>
            <a:lvl1pPr>
              <a:defRPr>
                <a:solidFill>
                  <a:schemeClr val="bg2"/>
                </a:solidFill>
              </a:defRPr>
            </a:lvl1pPr>
          </a:lstStyle>
          <a:p>
            <a:endParaRPr lang="en-US"/>
          </a:p>
        </p:txBody>
      </p:sp>
      <p:sp>
        <p:nvSpPr>
          <p:cNvPr id="6" name="Slide Number Placeholder 5">
            <a:extLst>
              <a:ext uri="{FF2B5EF4-FFF2-40B4-BE49-F238E27FC236}">
                <a16:creationId xmlns:a16="http://schemas.microsoft.com/office/drawing/2014/main" id="{A325E655-FFC9-4233-90E9-E6AC8BFC4608}"/>
              </a:ext>
            </a:extLst>
          </p:cNvPr>
          <p:cNvSpPr>
            <a:spLocks noGrp="1"/>
          </p:cNvSpPr>
          <p:nvPr userDrawn="1">
            <p:ph type="sldNum" sz="quarter" idx="12"/>
          </p:nvPr>
        </p:nvSpPr>
        <p:spPr>
          <a:xfrm>
            <a:off x="8604250" y="-33452"/>
            <a:ext cx="2743200" cy="365125"/>
          </a:xfrm>
        </p:spPr>
        <p:txBody>
          <a:bodyPr/>
          <a:lstStyle>
            <a:lvl1pPr algn="ctr">
              <a:defRPr>
                <a:solidFill>
                  <a:schemeClr val="bg1"/>
                </a:solidFill>
              </a:defRPr>
            </a:lvl1pPr>
          </a:lstStyle>
          <a:p>
            <a:pPr algn="r"/>
            <a:fld id="{4802046D-FDB0-4F57-81E6-63C34C668F6D}" type="slidenum">
              <a:rPr lang="en-US" smtClean="0"/>
              <a:pPr algn="r"/>
              <a:t>‹#›</a:t>
            </a:fld>
            <a:endParaRPr lang="en-US"/>
          </a:p>
        </p:txBody>
      </p:sp>
      <p:pic>
        <p:nvPicPr>
          <p:cNvPr id="21" name="Picture 20">
            <a:extLst>
              <a:ext uri="{FF2B5EF4-FFF2-40B4-BE49-F238E27FC236}">
                <a16:creationId xmlns:a16="http://schemas.microsoft.com/office/drawing/2014/main" id="{137658EA-D9D8-411B-B208-6B1FFB305F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00921" y="5074900"/>
            <a:ext cx="1190159" cy="961192"/>
          </a:xfrm>
          <a:prstGeom prst="rect">
            <a:avLst/>
          </a:prstGeom>
        </p:spPr>
      </p:pic>
      <p:sp>
        <p:nvSpPr>
          <p:cNvPr id="20" name="Isosceles Triangle 19">
            <a:extLst>
              <a:ext uri="{FF2B5EF4-FFF2-40B4-BE49-F238E27FC236}">
                <a16:creationId xmlns:a16="http://schemas.microsoft.com/office/drawing/2014/main" id="{ED75B26B-E93A-4A11-82B3-3616F1730BFF}"/>
              </a:ext>
            </a:extLst>
          </p:cNvPr>
          <p:cNvSpPr/>
          <p:nvPr userDrawn="1"/>
        </p:nvSpPr>
        <p:spPr>
          <a:xfrm flipH="1">
            <a:off x="9710504" y="4680301"/>
            <a:ext cx="2492746" cy="2200814"/>
          </a:xfrm>
          <a:prstGeom prst="triangle">
            <a:avLst>
              <a:gd name="adj"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E345BEB2-B220-4A72-8491-15B3B5BDF680}"/>
              </a:ext>
            </a:extLst>
          </p:cNvPr>
          <p:cNvSpPr/>
          <p:nvPr userDrawn="1"/>
        </p:nvSpPr>
        <p:spPr>
          <a:xfrm flipH="1">
            <a:off x="7732837" y="6038513"/>
            <a:ext cx="3744319" cy="842602"/>
          </a:xfrm>
          <a:prstGeom prst="triangle">
            <a:avLst>
              <a:gd name="adj" fmla="val 4794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894539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76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A30D7-031C-4054-BAB9-8904260E47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0896A2-2103-4839-B237-C8EB692290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F195BE-CA09-4CD9-9069-E41E8BB9FC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97C61EB-6333-4C7A-822C-CCA670DE0962}"/>
              </a:ext>
            </a:extLst>
          </p:cNvPr>
          <p:cNvSpPr>
            <a:spLocks noGrp="1"/>
          </p:cNvSpPr>
          <p:nvPr>
            <p:ph type="dt" sz="half" idx="10"/>
          </p:nvPr>
        </p:nvSpPr>
        <p:spPr/>
        <p:txBody>
          <a:bodyPr/>
          <a:lstStyle/>
          <a:p>
            <a:fld id="{99C999D9-0FF1-43E0-9D81-D2F58C90D10C}" type="datetimeFigureOut">
              <a:rPr lang="en-US" smtClean="0"/>
              <a:t>2/28/2024</a:t>
            </a:fld>
            <a:endParaRPr lang="en-US"/>
          </a:p>
        </p:txBody>
      </p:sp>
      <p:sp>
        <p:nvSpPr>
          <p:cNvPr id="6" name="Footer Placeholder 5">
            <a:extLst>
              <a:ext uri="{FF2B5EF4-FFF2-40B4-BE49-F238E27FC236}">
                <a16:creationId xmlns:a16="http://schemas.microsoft.com/office/drawing/2014/main" id="{5E6C8903-4185-4710-838E-D7E5DCB6E2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79FCB3-7FB3-4190-8C0B-5C7E0D410F3D}"/>
              </a:ext>
            </a:extLst>
          </p:cNvPr>
          <p:cNvSpPr>
            <a:spLocks noGrp="1"/>
          </p:cNvSpPr>
          <p:nvPr>
            <p:ph type="sldNum" sz="quarter" idx="12"/>
          </p:nvPr>
        </p:nvSpPr>
        <p:spPr>
          <a:xfrm>
            <a:off x="8610600" y="-33452"/>
            <a:ext cx="2743200" cy="365125"/>
          </a:xfrm>
        </p:spPr>
        <p:txBody>
          <a:bodyPr/>
          <a:lstStyle/>
          <a:p>
            <a:fld id="{4802046D-FDB0-4F57-81E6-63C34C668F6D}" type="slidenum">
              <a:rPr lang="en-US" smtClean="0"/>
              <a:t>‹#›</a:t>
            </a:fld>
            <a:endParaRPr lang="en-US"/>
          </a:p>
        </p:txBody>
      </p:sp>
      <p:grpSp>
        <p:nvGrpSpPr>
          <p:cNvPr id="35" name="Group 34">
            <a:extLst>
              <a:ext uri="{FF2B5EF4-FFF2-40B4-BE49-F238E27FC236}">
                <a16:creationId xmlns:a16="http://schemas.microsoft.com/office/drawing/2014/main" id="{262CAD7D-20F5-4171-BCBE-26A7EF16BEE2}"/>
              </a:ext>
            </a:extLst>
          </p:cNvPr>
          <p:cNvGrpSpPr/>
          <p:nvPr userDrawn="1"/>
        </p:nvGrpSpPr>
        <p:grpSpPr>
          <a:xfrm>
            <a:off x="6252357" y="5704469"/>
            <a:ext cx="5905845" cy="1163847"/>
            <a:chOff x="6252357" y="5704469"/>
            <a:chExt cx="5905845" cy="1163847"/>
          </a:xfrm>
        </p:grpSpPr>
        <p:sp>
          <p:nvSpPr>
            <p:cNvPr id="36" name="Isosceles Triangle 35">
              <a:extLst>
                <a:ext uri="{FF2B5EF4-FFF2-40B4-BE49-F238E27FC236}">
                  <a16:creationId xmlns:a16="http://schemas.microsoft.com/office/drawing/2014/main" id="{D64DC54E-9B1C-44F6-877B-5397DBCDA869}"/>
                </a:ext>
              </a:extLst>
            </p:cNvPr>
            <p:cNvSpPr/>
            <p:nvPr userDrawn="1"/>
          </p:nvSpPr>
          <p:spPr>
            <a:xfrm>
              <a:off x="9188704" y="6119406"/>
              <a:ext cx="1926251" cy="748910"/>
            </a:xfrm>
            <a:prstGeom prst="triangle">
              <a:avLst>
                <a:gd name="adj" fmla="val 47949"/>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Isosceles Triangle 36">
              <a:extLst>
                <a:ext uri="{FF2B5EF4-FFF2-40B4-BE49-F238E27FC236}">
                  <a16:creationId xmlns:a16="http://schemas.microsoft.com/office/drawing/2014/main" id="{441681BC-5DDB-4ADF-8ACF-458BB190B5A3}"/>
                </a:ext>
              </a:extLst>
            </p:cNvPr>
            <p:cNvSpPr/>
            <p:nvPr userDrawn="1"/>
          </p:nvSpPr>
          <p:spPr>
            <a:xfrm flipH="1">
              <a:off x="6252357" y="6175231"/>
              <a:ext cx="5877467" cy="69308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37">
              <a:extLst>
                <a:ext uri="{FF2B5EF4-FFF2-40B4-BE49-F238E27FC236}">
                  <a16:creationId xmlns:a16="http://schemas.microsoft.com/office/drawing/2014/main" id="{4AA6F60D-DD74-43AE-A3DC-8983094A9DB2}"/>
                </a:ext>
              </a:extLst>
            </p:cNvPr>
            <p:cNvSpPr/>
            <p:nvPr userDrawn="1"/>
          </p:nvSpPr>
          <p:spPr>
            <a:xfrm flipH="1">
              <a:off x="9140324" y="6378712"/>
              <a:ext cx="1349468" cy="489603"/>
            </a:xfrm>
            <a:prstGeom prst="triangle">
              <a:avLst>
                <a:gd name="adj" fmla="val 4794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38">
              <a:extLst>
                <a:ext uri="{FF2B5EF4-FFF2-40B4-BE49-F238E27FC236}">
                  <a16:creationId xmlns:a16="http://schemas.microsoft.com/office/drawing/2014/main" id="{36AA20CA-68C4-4E02-A4A2-E5D4FF7F7E0B}"/>
                </a:ext>
              </a:extLst>
            </p:cNvPr>
            <p:cNvSpPr/>
            <p:nvPr userDrawn="1"/>
          </p:nvSpPr>
          <p:spPr>
            <a:xfrm>
              <a:off x="8112747" y="6459516"/>
              <a:ext cx="1075957" cy="408799"/>
            </a:xfrm>
            <a:prstGeom prst="triangle">
              <a:avLst>
                <a:gd name="adj" fmla="val 479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39">
              <a:extLst>
                <a:ext uri="{FF2B5EF4-FFF2-40B4-BE49-F238E27FC236}">
                  <a16:creationId xmlns:a16="http://schemas.microsoft.com/office/drawing/2014/main" id="{F29CFA1A-3953-4A2C-8950-F4EAFAFB66F9}"/>
                </a:ext>
              </a:extLst>
            </p:cNvPr>
            <p:cNvSpPr/>
            <p:nvPr userDrawn="1"/>
          </p:nvSpPr>
          <p:spPr>
            <a:xfrm>
              <a:off x="8778123" y="6666289"/>
              <a:ext cx="515669" cy="202026"/>
            </a:xfrm>
            <a:prstGeom prst="triangle">
              <a:avLst>
                <a:gd name="adj" fmla="val 4794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Isosceles Triangle 40">
              <a:extLst>
                <a:ext uri="{FF2B5EF4-FFF2-40B4-BE49-F238E27FC236}">
                  <a16:creationId xmlns:a16="http://schemas.microsoft.com/office/drawing/2014/main" id="{FBE14C05-C568-46D7-BA58-801E179D8809}"/>
                </a:ext>
              </a:extLst>
            </p:cNvPr>
            <p:cNvSpPr/>
            <p:nvPr userDrawn="1"/>
          </p:nvSpPr>
          <p:spPr>
            <a:xfrm>
              <a:off x="6630878" y="6459516"/>
              <a:ext cx="1926251" cy="408799"/>
            </a:xfrm>
            <a:prstGeom prst="triangle">
              <a:avLst>
                <a:gd name="adj" fmla="val 4794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Isosceles Triangle 41">
              <a:extLst>
                <a:ext uri="{FF2B5EF4-FFF2-40B4-BE49-F238E27FC236}">
                  <a16:creationId xmlns:a16="http://schemas.microsoft.com/office/drawing/2014/main" id="{92E85B17-E7CB-467C-A886-2564440379C6}"/>
                </a:ext>
              </a:extLst>
            </p:cNvPr>
            <p:cNvSpPr/>
            <p:nvPr userDrawn="1"/>
          </p:nvSpPr>
          <p:spPr>
            <a:xfrm flipH="1">
              <a:off x="9008522" y="6638048"/>
              <a:ext cx="646754" cy="230267"/>
            </a:xfrm>
            <a:prstGeom prst="triangle">
              <a:avLst>
                <a:gd name="adj" fmla="val 479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id="{DF235E0B-BCD2-4569-AD08-CF378EDC5FA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1115758" cy="901105"/>
            </a:xfrm>
            <a:prstGeom prst="rect">
              <a:avLst/>
            </a:prstGeom>
          </p:spPr>
        </p:pic>
      </p:grpSp>
    </p:spTree>
    <p:extLst>
      <p:ext uri="{BB962C8B-B14F-4D97-AF65-F5344CB8AC3E}">
        <p14:creationId xmlns:p14="http://schemas.microsoft.com/office/powerpoint/2010/main" val="680902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CD805-B282-40B4-B25B-26D581E999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A095AE-6809-4257-B7C6-ED6538C173BF}"/>
              </a:ext>
            </a:extLst>
          </p:cNvPr>
          <p:cNvSpPr>
            <a:spLocks noGrp="1"/>
          </p:cNvSpPr>
          <p:nvPr>
            <p:ph type="body" idx="1"/>
          </p:nvPr>
        </p:nvSpPr>
        <p:spPr>
          <a:xfrm>
            <a:off x="839788" y="1681163"/>
            <a:ext cx="5157787" cy="823912"/>
          </a:xfr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E736A4-B9CA-4230-9272-C539ABD05D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151E09-C67A-4537-A527-24DA3096BD3E}"/>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B4135D-C722-4DC3-8A95-08FEE3951F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E19E0C6-86E9-47C3-AE1A-F217650FE7B6}"/>
              </a:ext>
            </a:extLst>
          </p:cNvPr>
          <p:cNvSpPr>
            <a:spLocks noGrp="1"/>
          </p:cNvSpPr>
          <p:nvPr>
            <p:ph type="dt" sz="half" idx="10"/>
          </p:nvPr>
        </p:nvSpPr>
        <p:spPr/>
        <p:txBody>
          <a:bodyPr/>
          <a:lstStyle/>
          <a:p>
            <a:fld id="{99C999D9-0FF1-43E0-9D81-D2F58C90D10C}" type="datetimeFigureOut">
              <a:rPr lang="en-US" smtClean="0"/>
              <a:t>2/28/2024</a:t>
            </a:fld>
            <a:endParaRPr lang="en-US"/>
          </a:p>
        </p:txBody>
      </p:sp>
      <p:sp>
        <p:nvSpPr>
          <p:cNvPr id="8" name="Footer Placeholder 7">
            <a:extLst>
              <a:ext uri="{FF2B5EF4-FFF2-40B4-BE49-F238E27FC236}">
                <a16:creationId xmlns:a16="http://schemas.microsoft.com/office/drawing/2014/main" id="{A041BB27-69DC-4994-A9E0-C87C6BA863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ED86537-1563-4BAE-9256-E7F33C388BD1}"/>
              </a:ext>
            </a:extLst>
          </p:cNvPr>
          <p:cNvSpPr>
            <a:spLocks noGrp="1"/>
          </p:cNvSpPr>
          <p:nvPr>
            <p:ph type="sldNum" sz="quarter" idx="12"/>
          </p:nvPr>
        </p:nvSpPr>
        <p:spPr>
          <a:xfrm>
            <a:off x="8612188" y="-33452"/>
            <a:ext cx="2743200" cy="365125"/>
          </a:xfrm>
        </p:spPr>
        <p:txBody>
          <a:bodyPr/>
          <a:lstStyle/>
          <a:p>
            <a:fld id="{4802046D-FDB0-4F57-81E6-63C34C668F6D}" type="slidenum">
              <a:rPr lang="en-US" smtClean="0"/>
              <a:t>‹#›</a:t>
            </a:fld>
            <a:endParaRPr lang="en-US"/>
          </a:p>
        </p:txBody>
      </p:sp>
      <p:grpSp>
        <p:nvGrpSpPr>
          <p:cNvPr id="33" name="Group 32">
            <a:extLst>
              <a:ext uri="{FF2B5EF4-FFF2-40B4-BE49-F238E27FC236}">
                <a16:creationId xmlns:a16="http://schemas.microsoft.com/office/drawing/2014/main" id="{68968DC6-9D06-4675-A3BB-A00491FA4ACD}"/>
              </a:ext>
            </a:extLst>
          </p:cNvPr>
          <p:cNvGrpSpPr/>
          <p:nvPr userDrawn="1"/>
        </p:nvGrpSpPr>
        <p:grpSpPr>
          <a:xfrm>
            <a:off x="6252357" y="5704469"/>
            <a:ext cx="5905845" cy="1163847"/>
            <a:chOff x="6252357" y="5704469"/>
            <a:chExt cx="5905845" cy="1163847"/>
          </a:xfrm>
        </p:grpSpPr>
        <p:sp>
          <p:nvSpPr>
            <p:cNvPr id="34" name="Isosceles Triangle 33">
              <a:extLst>
                <a:ext uri="{FF2B5EF4-FFF2-40B4-BE49-F238E27FC236}">
                  <a16:creationId xmlns:a16="http://schemas.microsoft.com/office/drawing/2014/main" id="{6625118D-66CA-4795-BDE3-3C7CF7C03095}"/>
                </a:ext>
              </a:extLst>
            </p:cNvPr>
            <p:cNvSpPr/>
            <p:nvPr userDrawn="1"/>
          </p:nvSpPr>
          <p:spPr>
            <a:xfrm>
              <a:off x="9188704" y="6119406"/>
              <a:ext cx="1926251" cy="748910"/>
            </a:xfrm>
            <a:prstGeom prst="triangle">
              <a:avLst>
                <a:gd name="adj" fmla="val 47949"/>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34">
              <a:extLst>
                <a:ext uri="{FF2B5EF4-FFF2-40B4-BE49-F238E27FC236}">
                  <a16:creationId xmlns:a16="http://schemas.microsoft.com/office/drawing/2014/main" id="{69CFA2A4-3278-407E-B489-C899B333B5E9}"/>
                </a:ext>
              </a:extLst>
            </p:cNvPr>
            <p:cNvSpPr/>
            <p:nvPr userDrawn="1"/>
          </p:nvSpPr>
          <p:spPr>
            <a:xfrm flipH="1">
              <a:off x="6252357" y="6175231"/>
              <a:ext cx="5877467" cy="69308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35">
              <a:extLst>
                <a:ext uri="{FF2B5EF4-FFF2-40B4-BE49-F238E27FC236}">
                  <a16:creationId xmlns:a16="http://schemas.microsoft.com/office/drawing/2014/main" id="{C9C65502-4ADB-4905-8EF3-14133D59D64E}"/>
                </a:ext>
              </a:extLst>
            </p:cNvPr>
            <p:cNvSpPr/>
            <p:nvPr userDrawn="1"/>
          </p:nvSpPr>
          <p:spPr>
            <a:xfrm flipH="1">
              <a:off x="9140324" y="6378712"/>
              <a:ext cx="1349468" cy="489603"/>
            </a:xfrm>
            <a:prstGeom prst="triangle">
              <a:avLst>
                <a:gd name="adj" fmla="val 4794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Isosceles Triangle 36">
              <a:extLst>
                <a:ext uri="{FF2B5EF4-FFF2-40B4-BE49-F238E27FC236}">
                  <a16:creationId xmlns:a16="http://schemas.microsoft.com/office/drawing/2014/main" id="{3130226E-FDFA-42FF-9224-3485221DED24}"/>
                </a:ext>
              </a:extLst>
            </p:cNvPr>
            <p:cNvSpPr/>
            <p:nvPr userDrawn="1"/>
          </p:nvSpPr>
          <p:spPr>
            <a:xfrm>
              <a:off x="8112747" y="6459516"/>
              <a:ext cx="1075957" cy="408799"/>
            </a:xfrm>
            <a:prstGeom prst="triangle">
              <a:avLst>
                <a:gd name="adj" fmla="val 479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37">
              <a:extLst>
                <a:ext uri="{FF2B5EF4-FFF2-40B4-BE49-F238E27FC236}">
                  <a16:creationId xmlns:a16="http://schemas.microsoft.com/office/drawing/2014/main" id="{CEFBE345-915C-4CF8-BC17-AEBD211DB86D}"/>
                </a:ext>
              </a:extLst>
            </p:cNvPr>
            <p:cNvSpPr/>
            <p:nvPr userDrawn="1"/>
          </p:nvSpPr>
          <p:spPr>
            <a:xfrm>
              <a:off x="8778123" y="6666289"/>
              <a:ext cx="515669" cy="202026"/>
            </a:xfrm>
            <a:prstGeom prst="triangle">
              <a:avLst>
                <a:gd name="adj" fmla="val 4794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38">
              <a:extLst>
                <a:ext uri="{FF2B5EF4-FFF2-40B4-BE49-F238E27FC236}">
                  <a16:creationId xmlns:a16="http://schemas.microsoft.com/office/drawing/2014/main" id="{DF470BF2-84B9-4B7F-B117-ECED7C463CDA}"/>
                </a:ext>
              </a:extLst>
            </p:cNvPr>
            <p:cNvSpPr/>
            <p:nvPr userDrawn="1"/>
          </p:nvSpPr>
          <p:spPr>
            <a:xfrm>
              <a:off x="6630878" y="6459516"/>
              <a:ext cx="1926251" cy="408799"/>
            </a:xfrm>
            <a:prstGeom prst="triangle">
              <a:avLst>
                <a:gd name="adj" fmla="val 4794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39">
              <a:extLst>
                <a:ext uri="{FF2B5EF4-FFF2-40B4-BE49-F238E27FC236}">
                  <a16:creationId xmlns:a16="http://schemas.microsoft.com/office/drawing/2014/main" id="{5893FEE3-D733-4656-B9F1-280068F5E724}"/>
                </a:ext>
              </a:extLst>
            </p:cNvPr>
            <p:cNvSpPr/>
            <p:nvPr userDrawn="1"/>
          </p:nvSpPr>
          <p:spPr>
            <a:xfrm flipH="1">
              <a:off x="9008522" y="6638048"/>
              <a:ext cx="646754" cy="230267"/>
            </a:xfrm>
            <a:prstGeom prst="triangle">
              <a:avLst>
                <a:gd name="adj" fmla="val 479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0">
              <a:extLst>
                <a:ext uri="{FF2B5EF4-FFF2-40B4-BE49-F238E27FC236}">
                  <a16:creationId xmlns:a16="http://schemas.microsoft.com/office/drawing/2014/main" id="{F0B883AF-8CC7-40E8-AE62-67FE0EA6930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1115758" cy="901105"/>
            </a:xfrm>
            <a:prstGeom prst="rect">
              <a:avLst/>
            </a:prstGeom>
          </p:spPr>
        </p:pic>
      </p:grpSp>
    </p:spTree>
    <p:extLst>
      <p:ext uri="{BB962C8B-B14F-4D97-AF65-F5344CB8AC3E}">
        <p14:creationId xmlns:p14="http://schemas.microsoft.com/office/powerpoint/2010/main" val="3203169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hedule/Proces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44DF4-F84F-4BE8-862F-76ECC22FB4D0}"/>
              </a:ext>
            </a:extLst>
          </p:cNvPr>
          <p:cNvSpPr>
            <a:spLocks noGrp="1"/>
          </p:cNvSpPr>
          <p:nvPr>
            <p:ph type="title"/>
          </p:nvPr>
        </p:nvSpPr>
        <p:spPr/>
        <p:txBody>
          <a:bodyPr/>
          <a:lstStyle>
            <a:lvl1pPr algn="l">
              <a:defRPr/>
            </a:lvl1pPr>
          </a:lstStyle>
          <a:p>
            <a:r>
              <a:rPr lang="en-US"/>
              <a:t>Click to edit Master title style</a:t>
            </a:r>
          </a:p>
        </p:txBody>
      </p:sp>
      <p:sp>
        <p:nvSpPr>
          <p:cNvPr id="3" name="Date Placeholder 2">
            <a:extLst>
              <a:ext uri="{FF2B5EF4-FFF2-40B4-BE49-F238E27FC236}">
                <a16:creationId xmlns:a16="http://schemas.microsoft.com/office/drawing/2014/main" id="{0CF2C9AA-5E5F-482E-A000-2B76A9690374}"/>
              </a:ext>
            </a:extLst>
          </p:cNvPr>
          <p:cNvSpPr>
            <a:spLocks noGrp="1"/>
          </p:cNvSpPr>
          <p:nvPr>
            <p:ph type="dt" sz="half" idx="10"/>
          </p:nvPr>
        </p:nvSpPr>
        <p:spPr/>
        <p:txBody>
          <a:bodyPr/>
          <a:lstStyle/>
          <a:p>
            <a:fld id="{99C999D9-0FF1-43E0-9D81-D2F58C90D10C}" type="datetimeFigureOut">
              <a:rPr lang="en-US" smtClean="0"/>
              <a:pPr/>
              <a:t>2/28/2024</a:t>
            </a:fld>
            <a:endParaRPr lang="en-US"/>
          </a:p>
        </p:txBody>
      </p:sp>
      <p:sp>
        <p:nvSpPr>
          <p:cNvPr id="4" name="Footer Placeholder 3">
            <a:extLst>
              <a:ext uri="{FF2B5EF4-FFF2-40B4-BE49-F238E27FC236}">
                <a16:creationId xmlns:a16="http://schemas.microsoft.com/office/drawing/2014/main" id="{1038C9EA-4D60-48D7-B195-AD0AC6B175D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9529D0-AB13-42FB-938A-902A7D7AAC73}"/>
              </a:ext>
            </a:extLst>
          </p:cNvPr>
          <p:cNvSpPr>
            <a:spLocks noGrp="1"/>
          </p:cNvSpPr>
          <p:nvPr>
            <p:ph type="sldNum" sz="quarter" idx="12"/>
          </p:nvPr>
        </p:nvSpPr>
        <p:spPr/>
        <p:txBody>
          <a:bodyPr/>
          <a:lstStyle/>
          <a:p>
            <a:fld id="{4802046D-FDB0-4F57-81E6-63C34C668F6D}" type="slidenum">
              <a:rPr lang="en-US" smtClean="0"/>
              <a:pPr/>
              <a:t>‹#›</a:t>
            </a:fld>
            <a:endParaRPr lang="en-US"/>
          </a:p>
        </p:txBody>
      </p:sp>
      <p:sp>
        <p:nvSpPr>
          <p:cNvPr id="18" name="Content Placeholder 17">
            <a:extLst>
              <a:ext uri="{FF2B5EF4-FFF2-40B4-BE49-F238E27FC236}">
                <a16:creationId xmlns:a16="http://schemas.microsoft.com/office/drawing/2014/main" id="{CA9AEA96-B3B3-48EA-B253-5F4D2FEFD1E1}"/>
              </a:ext>
            </a:extLst>
          </p:cNvPr>
          <p:cNvSpPr>
            <a:spLocks noGrp="1"/>
          </p:cNvSpPr>
          <p:nvPr>
            <p:ph sz="quarter" idx="13" hasCustomPrompt="1"/>
          </p:nvPr>
        </p:nvSpPr>
        <p:spPr>
          <a:xfrm>
            <a:off x="0" y="2578482"/>
            <a:ext cx="1695450" cy="3034179"/>
          </a:xfrm>
        </p:spPr>
        <p:txBody>
          <a:bodyPr>
            <a:normAutofit/>
          </a:bodyPr>
          <a:lstStyle>
            <a:lvl1pPr marL="285750" indent="-285750">
              <a:buFont typeface="Arial" panose="020B0604020202020204" pitchFamily="34" charset="0"/>
              <a:buChar char="•"/>
              <a:defRPr sz="2400"/>
            </a:lvl1pPr>
          </a:lstStyle>
          <a:p>
            <a:pPr lvl="0"/>
            <a:r>
              <a:rPr lang="en-US"/>
              <a:t>Insert text</a:t>
            </a:r>
          </a:p>
        </p:txBody>
      </p:sp>
      <p:sp>
        <p:nvSpPr>
          <p:cNvPr id="19" name="Content Placeholder 17">
            <a:extLst>
              <a:ext uri="{FF2B5EF4-FFF2-40B4-BE49-F238E27FC236}">
                <a16:creationId xmlns:a16="http://schemas.microsoft.com/office/drawing/2014/main" id="{4BEB8CA9-3A3D-4E25-AF56-86E6E315182A}"/>
              </a:ext>
            </a:extLst>
          </p:cNvPr>
          <p:cNvSpPr>
            <a:spLocks noGrp="1"/>
          </p:cNvSpPr>
          <p:nvPr>
            <p:ph sz="quarter" idx="14" hasCustomPrompt="1"/>
          </p:nvPr>
        </p:nvSpPr>
        <p:spPr>
          <a:xfrm>
            <a:off x="1735135" y="2578482"/>
            <a:ext cx="1695450" cy="3034179"/>
          </a:xfrm>
        </p:spPr>
        <p:txBody>
          <a:bodyPr>
            <a:normAutofit/>
          </a:bodyPr>
          <a:lstStyle>
            <a:lvl1pPr marL="285750" indent="-285750">
              <a:buFont typeface="Arial" panose="020B0604020202020204" pitchFamily="34" charset="0"/>
              <a:buChar char="•"/>
              <a:defRPr sz="2400"/>
            </a:lvl1pPr>
          </a:lstStyle>
          <a:p>
            <a:pPr lvl="0"/>
            <a:r>
              <a:rPr lang="en-US"/>
              <a:t>Insert text</a:t>
            </a:r>
          </a:p>
        </p:txBody>
      </p:sp>
      <p:sp>
        <p:nvSpPr>
          <p:cNvPr id="29" name="Content Placeholder 17">
            <a:extLst>
              <a:ext uri="{FF2B5EF4-FFF2-40B4-BE49-F238E27FC236}">
                <a16:creationId xmlns:a16="http://schemas.microsoft.com/office/drawing/2014/main" id="{B8F75A18-1D15-4219-BBE2-FF011EC83579}"/>
              </a:ext>
            </a:extLst>
          </p:cNvPr>
          <p:cNvSpPr>
            <a:spLocks noGrp="1"/>
          </p:cNvSpPr>
          <p:nvPr>
            <p:ph sz="quarter" idx="15" hasCustomPrompt="1"/>
          </p:nvPr>
        </p:nvSpPr>
        <p:spPr>
          <a:xfrm>
            <a:off x="3473441" y="2578482"/>
            <a:ext cx="1695450" cy="3034179"/>
          </a:xfrm>
        </p:spPr>
        <p:txBody>
          <a:bodyPr>
            <a:normAutofit/>
          </a:bodyPr>
          <a:lstStyle>
            <a:lvl1pPr marL="285750" indent="-285750">
              <a:buFont typeface="Arial" panose="020B0604020202020204" pitchFamily="34" charset="0"/>
              <a:buChar char="•"/>
              <a:defRPr sz="2400"/>
            </a:lvl1pPr>
          </a:lstStyle>
          <a:p>
            <a:pPr lvl="0"/>
            <a:r>
              <a:rPr lang="en-US"/>
              <a:t>Insert text</a:t>
            </a:r>
          </a:p>
        </p:txBody>
      </p:sp>
      <p:sp>
        <p:nvSpPr>
          <p:cNvPr id="30" name="Content Placeholder 17">
            <a:extLst>
              <a:ext uri="{FF2B5EF4-FFF2-40B4-BE49-F238E27FC236}">
                <a16:creationId xmlns:a16="http://schemas.microsoft.com/office/drawing/2014/main" id="{18DA6CA1-0C63-4052-B554-E7F8AEAC32E0}"/>
              </a:ext>
            </a:extLst>
          </p:cNvPr>
          <p:cNvSpPr>
            <a:spLocks noGrp="1"/>
          </p:cNvSpPr>
          <p:nvPr>
            <p:ph sz="quarter" idx="16" hasCustomPrompt="1"/>
          </p:nvPr>
        </p:nvSpPr>
        <p:spPr>
          <a:xfrm>
            <a:off x="5248275" y="2578482"/>
            <a:ext cx="1695450" cy="3034179"/>
          </a:xfrm>
        </p:spPr>
        <p:txBody>
          <a:bodyPr>
            <a:normAutofit/>
          </a:bodyPr>
          <a:lstStyle>
            <a:lvl1pPr marL="285750" indent="-285750">
              <a:buFont typeface="Arial" panose="020B0604020202020204" pitchFamily="34" charset="0"/>
              <a:buChar char="•"/>
              <a:defRPr sz="2400"/>
            </a:lvl1pPr>
          </a:lstStyle>
          <a:p>
            <a:pPr lvl="0"/>
            <a:r>
              <a:rPr lang="en-US"/>
              <a:t>Insert text</a:t>
            </a:r>
          </a:p>
        </p:txBody>
      </p:sp>
      <p:sp>
        <p:nvSpPr>
          <p:cNvPr id="31" name="Content Placeholder 17">
            <a:extLst>
              <a:ext uri="{FF2B5EF4-FFF2-40B4-BE49-F238E27FC236}">
                <a16:creationId xmlns:a16="http://schemas.microsoft.com/office/drawing/2014/main" id="{211D2A3C-9A07-4B3E-AFC5-77F9B82928DF}"/>
              </a:ext>
            </a:extLst>
          </p:cNvPr>
          <p:cNvSpPr>
            <a:spLocks noGrp="1"/>
          </p:cNvSpPr>
          <p:nvPr>
            <p:ph sz="quarter" idx="17" hasCustomPrompt="1"/>
          </p:nvPr>
        </p:nvSpPr>
        <p:spPr>
          <a:xfrm>
            <a:off x="6942101" y="2578482"/>
            <a:ext cx="1695450" cy="3034179"/>
          </a:xfrm>
        </p:spPr>
        <p:txBody>
          <a:bodyPr>
            <a:normAutofit/>
          </a:bodyPr>
          <a:lstStyle>
            <a:lvl1pPr marL="285750" indent="-285750">
              <a:buFont typeface="Arial" panose="020B0604020202020204" pitchFamily="34" charset="0"/>
              <a:buChar char="•"/>
              <a:defRPr sz="2400"/>
            </a:lvl1pPr>
          </a:lstStyle>
          <a:p>
            <a:pPr lvl="0"/>
            <a:r>
              <a:rPr lang="en-US"/>
              <a:t>Insert text</a:t>
            </a:r>
          </a:p>
        </p:txBody>
      </p:sp>
      <p:sp>
        <p:nvSpPr>
          <p:cNvPr id="32" name="Content Placeholder 17">
            <a:extLst>
              <a:ext uri="{FF2B5EF4-FFF2-40B4-BE49-F238E27FC236}">
                <a16:creationId xmlns:a16="http://schemas.microsoft.com/office/drawing/2014/main" id="{D7E14A6C-CF72-44E2-BD51-50070A4F126C}"/>
              </a:ext>
            </a:extLst>
          </p:cNvPr>
          <p:cNvSpPr>
            <a:spLocks noGrp="1"/>
          </p:cNvSpPr>
          <p:nvPr>
            <p:ph sz="quarter" idx="18" hasCustomPrompt="1"/>
          </p:nvPr>
        </p:nvSpPr>
        <p:spPr>
          <a:xfrm>
            <a:off x="8680407" y="2578482"/>
            <a:ext cx="1695450" cy="3034179"/>
          </a:xfrm>
        </p:spPr>
        <p:txBody>
          <a:bodyPr>
            <a:normAutofit/>
          </a:bodyPr>
          <a:lstStyle>
            <a:lvl1pPr marL="285750" indent="-285750">
              <a:buFont typeface="Arial" panose="020B0604020202020204" pitchFamily="34" charset="0"/>
              <a:buChar char="•"/>
              <a:defRPr sz="2400"/>
            </a:lvl1pPr>
          </a:lstStyle>
          <a:p>
            <a:pPr lvl="0"/>
            <a:r>
              <a:rPr lang="en-US"/>
              <a:t>Insert text</a:t>
            </a:r>
          </a:p>
        </p:txBody>
      </p:sp>
      <p:sp>
        <p:nvSpPr>
          <p:cNvPr id="33" name="Content Placeholder 17">
            <a:extLst>
              <a:ext uri="{FF2B5EF4-FFF2-40B4-BE49-F238E27FC236}">
                <a16:creationId xmlns:a16="http://schemas.microsoft.com/office/drawing/2014/main" id="{9B1558EF-E592-4954-8350-3C6C4AD61570}"/>
              </a:ext>
            </a:extLst>
          </p:cNvPr>
          <p:cNvSpPr>
            <a:spLocks noGrp="1"/>
          </p:cNvSpPr>
          <p:nvPr>
            <p:ph sz="quarter" idx="19" hasCustomPrompt="1"/>
          </p:nvPr>
        </p:nvSpPr>
        <p:spPr>
          <a:xfrm>
            <a:off x="10418713" y="2578482"/>
            <a:ext cx="1695450" cy="3034179"/>
          </a:xfrm>
        </p:spPr>
        <p:txBody>
          <a:bodyPr>
            <a:normAutofit/>
          </a:bodyPr>
          <a:lstStyle>
            <a:lvl1pPr marL="285750" indent="-285750">
              <a:buFont typeface="Arial" panose="020B0604020202020204" pitchFamily="34" charset="0"/>
              <a:buChar char="•"/>
              <a:defRPr sz="2400"/>
            </a:lvl1pPr>
          </a:lstStyle>
          <a:p>
            <a:pPr lvl="0"/>
            <a:r>
              <a:rPr lang="en-US"/>
              <a:t>Insert text</a:t>
            </a:r>
          </a:p>
        </p:txBody>
      </p:sp>
      <p:sp>
        <p:nvSpPr>
          <p:cNvPr id="35" name="Text Placeholder 34">
            <a:extLst>
              <a:ext uri="{FF2B5EF4-FFF2-40B4-BE49-F238E27FC236}">
                <a16:creationId xmlns:a16="http://schemas.microsoft.com/office/drawing/2014/main" id="{B8C3B468-0663-4FC3-94F9-180B3D4FA34D}"/>
              </a:ext>
            </a:extLst>
          </p:cNvPr>
          <p:cNvSpPr>
            <a:spLocks noGrp="1"/>
          </p:cNvSpPr>
          <p:nvPr>
            <p:ph type="body" sz="quarter" idx="20" hasCustomPrompt="1"/>
          </p:nvPr>
        </p:nvSpPr>
        <p:spPr>
          <a:xfrm>
            <a:off x="0" y="1828800"/>
            <a:ext cx="1692279" cy="749300"/>
          </a:xfrm>
          <a:noFill/>
          <a:ln>
            <a:noFill/>
          </a:ln>
        </p:spPr>
        <p:txBody>
          <a:bodyPr anchor="ctr"/>
          <a:lstStyle>
            <a:lvl1pPr marL="0" indent="0" algn="ctr">
              <a:buNone/>
              <a:defRPr>
                <a:solidFill>
                  <a:schemeClr val="tx2"/>
                </a:solidFill>
                <a:latin typeface="+mj-lt"/>
              </a:defRPr>
            </a:lvl1pPr>
          </a:lstStyle>
          <a:p>
            <a:pPr lvl="0"/>
            <a:r>
              <a:rPr lang="en-US"/>
              <a:t>Title</a:t>
            </a:r>
          </a:p>
        </p:txBody>
      </p:sp>
      <p:sp>
        <p:nvSpPr>
          <p:cNvPr id="37" name="Text Placeholder 34">
            <a:extLst>
              <a:ext uri="{FF2B5EF4-FFF2-40B4-BE49-F238E27FC236}">
                <a16:creationId xmlns:a16="http://schemas.microsoft.com/office/drawing/2014/main" id="{C2FDF6AF-7697-4142-98E4-A44618C15CF9}"/>
              </a:ext>
            </a:extLst>
          </p:cNvPr>
          <p:cNvSpPr>
            <a:spLocks noGrp="1"/>
          </p:cNvSpPr>
          <p:nvPr>
            <p:ph type="body" sz="quarter" idx="21" hasCustomPrompt="1"/>
          </p:nvPr>
        </p:nvSpPr>
        <p:spPr>
          <a:xfrm>
            <a:off x="1738306" y="1828800"/>
            <a:ext cx="1692279" cy="749300"/>
          </a:xfrm>
          <a:noFill/>
          <a:ln>
            <a:noFill/>
          </a:ln>
        </p:spPr>
        <p:txBody>
          <a:bodyPr anchor="ctr"/>
          <a:lstStyle>
            <a:lvl1pPr marL="0" indent="0" algn="ctr">
              <a:buNone/>
              <a:defRPr>
                <a:solidFill>
                  <a:schemeClr val="tx2"/>
                </a:solidFill>
                <a:latin typeface="+mj-lt"/>
              </a:defRPr>
            </a:lvl1pPr>
          </a:lstStyle>
          <a:p>
            <a:pPr lvl="0"/>
            <a:r>
              <a:rPr lang="en-US"/>
              <a:t>Title</a:t>
            </a:r>
          </a:p>
        </p:txBody>
      </p:sp>
      <p:sp>
        <p:nvSpPr>
          <p:cNvPr id="43" name="Text Placeholder 34">
            <a:extLst>
              <a:ext uri="{FF2B5EF4-FFF2-40B4-BE49-F238E27FC236}">
                <a16:creationId xmlns:a16="http://schemas.microsoft.com/office/drawing/2014/main" id="{89F436D3-7D8E-4B3B-9144-EA48C3EDA02B}"/>
              </a:ext>
            </a:extLst>
          </p:cNvPr>
          <p:cNvSpPr>
            <a:spLocks noGrp="1"/>
          </p:cNvSpPr>
          <p:nvPr>
            <p:ph type="body" sz="quarter" idx="22" hasCustomPrompt="1"/>
          </p:nvPr>
        </p:nvSpPr>
        <p:spPr>
          <a:xfrm>
            <a:off x="3465489" y="1828800"/>
            <a:ext cx="1692279" cy="749300"/>
          </a:xfrm>
          <a:noFill/>
          <a:ln>
            <a:noFill/>
          </a:ln>
        </p:spPr>
        <p:txBody>
          <a:bodyPr anchor="ctr"/>
          <a:lstStyle>
            <a:lvl1pPr marL="0" indent="0" algn="ctr">
              <a:buNone/>
              <a:defRPr>
                <a:solidFill>
                  <a:schemeClr val="tx2"/>
                </a:solidFill>
                <a:latin typeface="+mj-lt"/>
              </a:defRPr>
            </a:lvl1pPr>
          </a:lstStyle>
          <a:p>
            <a:pPr lvl="0"/>
            <a:r>
              <a:rPr lang="en-US"/>
              <a:t>Title</a:t>
            </a:r>
          </a:p>
        </p:txBody>
      </p:sp>
      <p:sp>
        <p:nvSpPr>
          <p:cNvPr id="45" name="Text Placeholder 34">
            <a:extLst>
              <a:ext uri="{FF2B5EF4-FFF2-40B4-BE49-F238E27FC236}">
                <a16:creationId xmlns:a16="http://schemas.microsoft.com/office/drawing/2014/main" id="{D6C40A90-E014-4200-9A62-5B5A9FBD9176}"/>
              </a:ext>
            </a:extLst>
          </p:cNvPr>
          <p:cNvSpPr>
            <a:spLocks noGrp="1"/>
          </p:cNvSpPr>
          <p:nvPr>
            <p:ph type="body" sz="quarter" idx="23" hasCustomPrompt="1"/>
          </p:nvPr>
        </p:nvSpPr>
        <p:spPr>
          <a:xfrm>
            <a:off x="5249861" y="1828800"/>
            <a:ext cx="1692279" cy="749300"/>
          </a:xfrm>
          <a:noFill/>
          <a:ln>
            <a:noFill/>
          </a:ln>
        </p:spPr>
        <p:txBody>
          <a:bodyPr anchor="ctr"/>
          <a:lstStyle>
            <a:lvl1pPr marL="0" indent="0" algn="ctr">
              <a:buNone/>
              <a:defRPr>
                <a:solidFill>
                  <a:schemeClr val="tx2"/>
                </a:solidFill>
                <a:latin typeface="+mj-lt"/>
              </a:defRPr>
            </a:lvl1pPr>
          </a:lstStyle>
          <a:p>
            <a:pPr lvl="0"/>
            <a:r>
              <a:rPr lang="en-US"/>
              <a:t>Title</a:t>
            </a:r>
          </a:p>
        </p:txBody>
      </p:sp>
      <p:sp>
        <p:nvSpPr>
          <p:cNvPr id="46" name="Text Placeholder 34">
            <a:extLst>
              <a:ext uri="{FF2B5EF4-FFF2-40B4-BE49-F238E27FC236}">
                <a16:creationId xmlns:a16="http://schemas.microsoft.com/office/drawing/2014/main" id="{390F56FB-7CCC-474A-9F80-F42DA110BDC0}"/>
              </a:ext>
            </a:extLst>
          </p:cNvPr>
          <p:cNvSpPr>
            <a:spLocks noGrp="1"/>
          </p:cNvSpPr>
          <p:nvPr>
            <p:ph type="body" sz="quarter" idx="24" hasCustomPrompt="1"/>
          </p:nvPr>
        </p:nvSpPr>
        <p:spPr>
          <a:xfrm>
            <a:off x="6953772" y="1837509"/>
            <a:ext cx="1692279" cy="749300"/>
          </a:xfrm>
          <a:noFill/>
          <a:ln>
            <a:noFill/>
          </a:ln>
        </p:spPr>
        <p:txBody>
          <a:bodyPr anchor="ctr"/>
          <a:lstStyle>
            <a:lvl1pPr marL="0" indent="0" algn="ctr">
              <a:buNone/>
              <a:defRPr>
                <a:solidFill>
                  <a:schemeClr val="tx2"/>
                </a:solidFill>
                <a:latin typeface="+mj-lt"/>
              </a:defRPr>
            </a:lvl1pPr>
          </a:lstStyle>
          <a:p>
            <a:pPr lvl="0"/>
            <a:r>
              <a:rPr lang="en-US"/>
              <a:t>Title</a:t>
            </a:r>
          </a:p>
        </p:txBody>
      </p:sp>
      <p:sp>
        <p:nvSpPr>
          <p:cNvPr id="47" name="Text Placeholder 34">
            <a:extLst>
              <a:ext uri="{FF2B5EF4-FFF2-40B4-BE49-F238E27FC236}">
                <a16:creationId xmlns:a16="http://schemas.microsoft.com/office/drawing/2014/main" id="{B0A4D046-6172-4616-9661-3E0D742F4784}"/>
              </a:ext>
            </a:extLst>
          </p:cNvPr>
          <p:cNvSpPr>
            <a:spLocks noGrp="1"/>
          </p:cNvSpPr>
          <p:nvPr>
            <p:ph type="body" sz="quarter" idx="25" hasCustomPrompt="1"/>
          </p:nvPr>
        </p:nvSpPr>
        <p:spPr>
          <a:xfrm>
            <a:off x="8674065" y="1837509"/>
            <a:ext cx="1692279" cy="749300"/>
          </a:xfrm>
          <a:noFill/>
          <a:ln>
            <a:noFill/>
          </a:ln>
        </p:spPr>
        <p:txBody>
          <a:bodyPr anchor="ctr"/>
          <a:lstStyle>
            <a:lvl1pPr marL="0" indent="0" algn="ctr">
              <a:buNone/>
              <a:defRPr>
                <a:solidFill>
                  <a:schemeClr val="tx2"/>
                </a:solidFill>
                <a:latin typeface="+mj-lt"/>
              </a:defRPr>
            </a:lvl1pPr>
          </a:lstStyle>
          <a:p>
            <a:pPr lvl="0"/>
            <a:r>
              <a:rPr lang="en-US"/>
              <a:t>Title</a:t>
            </a:r>
          </a:p>
        </p:txBody>
      </p:sp>
      <p:sp>
        <p:nvSpPr>
          <p:cNvPr id="48" name="Text Placeholder 34">
            <a:extLst>
              <a:ext uri="{FF2B5EF4-FFF2-40B4-BE49-F238E27FC236}">
                <a16:creationId xmlns:a16="http://schemas.microsoft.com/office/drawing/2014/main" id="{9D0D6B37-015F-47D1-A721-B51575FFFE5F}"/>
              </a:ext>
            </a:extLst>
          </p:cNvPr>
          <p:cNvSpPr>
            <a:spLocks noGrp="1"/>
          </p:cNvSpPr>
          <p:nvPr>
            <p:ph type="body" sz="quarter" idx="26" hasCustomPrompt="1"/>
          </p:nvPr>
        </p:nvSpPr>
        <p:spPr>
          <a:xfrm>
            <a:off x="10430384" y="1831642"/>
            <a:ext cx="1692279" cy="749300"/>
          </a:xfrm>
          <a:noFill/>
          <a:ln>
            <a:noFill/>
          </a:ln>
        </p:spPr>
        <p:txBody>
          <a:bodyPr anchor="ctr"/>
          <a:lstStyle>
            <a:lvl1pPr marL="0" indent="0" algn="ctr">
              <a:buNone/>
              <a:defRPr>
                <a:solidFill>
                  <a:schemeClr val="tx2"/>
                </a:solidFill>
                <a:latin typeface="+mj-lt"/>
              </a:defRPr>
            </a:lvl1pPr>
          </a:lstStyle>
          <a:p>
            <a:pPr lvl="0"/>
            <a:r>
              <a:rPr lang="en-US"/>
              <a:t>Title</a:t>
            </a:r>
          </a:p>
        </p:txBody>
      </p:sp>
      <p:grpSp>
        <p:nvGrpSpPr>
          <p:cNvPr id="50" name="Group 49">
            <a:extLst>
              <a:ext uri="{FF2B5EF4-FFF2-40B4-BE49-F238E27FC236}">
                <a16:creationId xmlns:a16="http://schemas.microsoft.com/office/drawing/2014/main" id="{F4C3458A-BA00-4E65-8AB7-6F08EAD0B3AB}"/>
              </a:ext>
            </a:extLst>
          </p:cNvPr>
          <p:cNvGrpSpPr/>
          <p:nvPr userDrawn="1"/>
        </p:nvGrpSpPr>
        <p:grpSpPr>
          <a:xfrm>
            <a:off x="6252357" y="5704469"/>
            <a:ext cx="5905845" cy="1163847"/>
            <a:chOff x="6252357" y="5704469"/>
            <a:chExt cx="5905845" cy="1163847"/>
          </a:xfrm>
        </p:grpSpPr>
        <p:sp>
          <p:nvSpPr>
            <p:cNvPr id="51" name="Isosceles Triangle 50">
              <a:extLst>
                <a:ext uri="{FF2B5EF4-FFF2-40B4-BE49-F238E27FC236}">
                  <a16:creationId xmlns:a16="http://schemas.microsoft.com/office/drawing/2014/main" id="{A2DA99A5-6CA6-449A-94C1-28619AFD7931}"/>
                </a:ext>
              </a:extLst>
            </p:cNvPr>
            <p:cNvSpPr/>
            <p:nvPr userDrawn="1"/>
          </p:nvSpPr>
          <p:spPr>
            <a:xfrm>
              <a:off x="9188704" y="6119406"/>
              <a:ext cx="1926251" cy="748910"/>
            </a:xfrm>
            <a:prstGeom prst="triangle">
              <a:avLst>
                <a:gd name="adj" fmla="val 47949"/>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Isosceles Triangle 51">
              <a:extLst>
                <a:ext uri="{FF2B5EF4-FFF2-40B4-BE49-F238E27FC236}">
                  <a16:creationId xmlns:a16="http://schemas.microsoft.com/office/drawing/2014/main" id="{C48252DC-E58C-465E-9C9B-FA9C1DEF5A93}"/>
                </a:ext>
              </a:extLst>
            </p:cNvPr>
            <p:cNvSpPr/>
            <p:nvPr userDrawn="1"/>
          </p:nvSpPr>
          <p:spPr>
            <a:xfrm flipH="1">
              <a:off x="6252357" y="6175231"/>
              <a:ext cx="5877467" cy="69308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Isosceles Triangle 52">
              <a:extLst>
                <a:ext uri="{FF2B5EF4-FFF2-40B4-BE49-F238E27FC236}">
                  <a16:creationId xmlns:a16="http://schemas.microsoft.com/office/drawing/2014/main" id="{7CAA4F1D-441D-4AAB-B70C-02D9F9D41BE6}"/>
                </a:ext>
              </a:extLst>
            </p:cNvPr>
            <p:cNvSpPr/>
            <p:nvPr userDrawn="1"/>
          </p:nvSpPr>
          <p:spPr>
            <a:xfrm flipH="1">
              <a:off x="9140324" y="6378712"/>
              <a:ext cx="1349468" cy="489603"/>
            </a:xfrm>
            <a:prstGeom prst="triangle">
              <a:avLst>
                <a:gd name="adj" fmla="val 4794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Isosceles Triangle 53">
              <a:extLst>
                <a:ext uri="{FF2B5EF4-FFF2-40B4-BE49-F238E27FC236}">
                  <a16:creationId xmlns:a16="http://schemas.microsoft.com/office/drawing/2014/main" id="{950BBA23-CF34-49A2-9742-02D0D92B607F}"/>
                </a:ext>
              </a:extLst>
            </p:cNvPr>
            <p:cNvSpPr/>
            <p:nvPr userDrawn="1"/>
          </p:nvSpPr>
          <p:spPr>
            <a:xfrm>
              <a:off x="8112747" y="6459516"/>
              <a:ext cx="1075957" cy="408799"/>
            </a:xfrm>
            <a:prstGeom prst="triangle">
              <a:avLst>
                <a:gd name="adj" fmla="val 479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Isosceles Triangle 54">
              <a:extLst>
                <a:ext uri="{FF2B5EF4-FFF2-40B4-BE49-F238E27FC236}">
                  <a16:creationId xmlns:a16="http://schemas.microsoft.com/office/drawing/2014/main" id="{0FAE3C64-1EBF-435E-ABB4-9ABAFBF8C494}"/>
                </a:ext>
              </a:extLst>
            </p:cNvPr>
            <p:cNvSpPr/>
            <p:nvPr userDrawn="1"/>
          </p:nvSpPr>
          <p:spPr>
            <a:xfrm>
              <a:off x="8778123" y="6666289"/>
              <a:ext cx="515669" cy="202026"/>
            </a:xfrm>
            <a:prstGeom prst="triangle">
              <a:avLst>
                <a:gd name="adj" fmla="val 4794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Isosceles Triangle 55">
              <a:extLst>
                <a:ext uri="{FF2B5EF4-FFF2-40B4-BE49-F238E27FC236}">
                  <a16:creationId xmlns:a16="http://schemas.microsoft.com/office/drawing/2014/main" id="{EF6ED645-9522-4006-B304-69F2ADDE33E4}"/>
                </a:ext>
              </a:extLst>
            </p:cNvPr>
            <p:cNvSpPr/>
            <p:nvPr userDrawn="1"/>
          </p:nvSpPr>
          <p:spPr>
            <a:xfrm>
              <a:off x="6630878" y="6459516"/>
              <a:ext cx="1926251" cy="408799"/>
            </a:xfrm>
            <a:prstGeom prst="triangle">
              <a:avLst>
                <a:gd name="adj" fmla="val 4794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Isosceles Triangle 56">
              <a:extLst>
                <a:ext uri="{FF2B5EF4-FFF2-40B4-BE49-F238E27FC236}">
                  <a16:creationId xmlns:a16="http://schemas.microsoft.com/office/drawing/2014/main" id="{CE5A0D84-48CD-4C57-968F-83A1873C4B50}"/>
                </a:ext>
              </a:extLst>
            </p:cNvPr>
            <p:cNvSpPr/>
            <p:nvPr userDrawn="1"/>
          </p:nvSpPr>
          <p:spPr>
            <a:xfrm flipH="1">
              <a:off x="9008522" y="6638048"/>
              <a:ext cx="646754" cy="230267"/>
            </a:xfrm>
            <a:prstGeom prst="triangle">
              <a:avLst>
                <a:gd name="adj" fmla="val 479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8" name="Picture 57">
              <a:extLst>
                <a:ext uri="{FF2B5EF4-FFF2-40B4-BE49-F238E27FC236}">
                  <a16:creationId xmlns:a16="http://schemas.microsoft.com/office/drawing/2014/main" id="{042C62BD-AF5A-4DF2-B84D-452C7157E0A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1115758" cy="901105"/>
            </a:xfrm>
            <a:prstGeom prst="rect">
              <a:avLst/>
            </a:prstGeom>
          </p:spPr>
        </p:pic>
      </p:grpSp>
    </p:spTree>
    <p:extLst>
      <p:ext uri="{BB962C8B-B14F-4D97-AF65-F5344CB8AC3E}">
        <p14:creationId xmlns:p14="http://schemas.microsoft.com/office/powerpoint/2010/main" val="588769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7C7A0-69B9-490D-B1E3-4D8B621D16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A99E12-0F34-4E9E-A6FC-9CC4741BD3C7}"/>
              </a:ext>
            </a:extLst>
          </p:cNvPr>
          <p:cNvSpPr>
            <a:spLocks noGrp="1"/>
          </p:cNvSpPr>
          <p:nvPr>
            <p:ph type="dt" sz="half" idx="10"/>
          </p:nvPr>
        </p:nvSpPr>
        <p:spPr/>
        <p:txBody>
          <a:bodyPr/>
          <a:lstStyle/>
          <a:p>
            <a:fld id="{99C999D9-0FF1-43E0-9D81-D2F58C90D10C}" type="datetimeFigureOut">
              <a:rPr lang="en-US" smtClean="0"/>
              <a:t>2/28/2024</a:t>
            </a:fld>
            <a:endParaRPr lang="en-US"/>
          </a:p>
        </p:txBody>
      </p:sp>
      <p:sp>
        <p:nvSpPr>
          <p:cNvPr id="4" name="Footer Placeholder 3">
            <a:extLst>
              <a:ext uri="{FF2B5EF4-FFF2-40B4-BE49-F238E27FC236}">
                <a16:creationId xmlns:a16="http://schemas.microsoft.com/office/drawing/2014/main" id="{103E0A2F-DA02-4B72-8887-7E0625D68E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EC42C1-67E1-4932-8536-E3D6A07DBB8B}"/>
              </a:ext>
            </a:extLst>
          </p:cNvPr>
          <p:cNvSpPr>
            <a:spLocks noGrp="1"/>
          </p:cNvSpPr>
          <p:nvPr>
            <p:ph type="sldNum" sz="quarter" idx="12"/>
          </p:nvPr>
        </p:nvSpPr>
        <p:spPr>
          <a:xfrm>
            <a:off x="8621766" y="-30631"/>
            <a:ext cx="2743200" cy="365125"/>
          </a:xfrm>
        </p:spPr>
        <p:txBody>
          <a:bodyPr/>
          <a:lstStyle/>
          <a:p>
            <a:fld id="{4802046D-FDB0-4F57-81E6-63C34C668F6D}" type="slidenum">
              <a:rPr lang="en-US" smtClean="0"/>
              <a:t>‹#›</a:t>
            </a:fld>
            <a:endParaRPr lang="en-US"/>
          </a:p>
        </p:txBody>
      </p:sp>
      <p:grpSp>
        <p:nvGrpSpPr>
          <p:cNvPr id="24" name="Group 23">
            <a:extLst>
              <a:ext uri="{FF2B5EF4-FFF2-40B4-BE49-F238E27FC236}">
                <a16:creationId xmlns:a16="http://schemas.microsoft.com/office/drawing/2014/main" id="{CA01B2BB-141B-4A11-A306-37F8B65C7B07}"/>
              </a:ext>
            </a:extLst>
          </p:cNvPr>
          <p:cNvGrpSpPr/>
          <p:nvPr userDrawn="1"/>
        </p:nvGrpSpPr>
        <p:grpSpPr>
          <a:xfrm>
            <a:off x="6252357" y="5704469"/>
            <a:ext cx="5905845" cy="1163847"/>
            <a:chOff x="6252357" y="5704469"/>
            <a:chExt cx="5905845" cy="1163847"/>
          </a:xfrm>
        </p:grpSpPr>
        <p:sp>
          <p:nvSpPr>
            <p:cNvPr id="25" name="Isosceles Triangle 24">
              <a:extLst>
                <a:ext uri="{FF2B5EF4-FFF2-40B4-BE49-F238E27FC236}">
                  <a16:creationId xmlns:a16="http://schemas.microsoft.com/office/drawing/2014/main" id="{E673CB98-6B45-4718-9609-148AF9A2A6DE}"/>
                </a:ext>
              </a:extLst>
            </p:cNvPr>
            <p:cNvSpPr/>
            <p:nvPr userDrawn="1"/>
          </p:nvSpPr>
          <p:spPr>
            <a:xfrm>
              <a:off x="9188704" y="6119406"/>
              <a:ext cx="1926251" cy="748910"/>
            </a:xfrm>
            <a:prstGeom prst="triangle">
              <a:avLst>
                <a:gd name="adj" fmla="val 47949"/>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Isosceles Triangle 25">
              <a:extLst>
                <a:ext uri="{FF2B5EF4-FFF2-40B4-BE49-F238E27FC236}">
                  <a16:creationId xmlns:a16="http://schemas.microsoft.com/office/drawing/2014/main" id="{10CD5CCF-5C05-4212-B141-8B584BF5F714}"/>
                </a:ext>
              </a:extLst>
            </p:cNvPr>
            <p:cNvSpPr/>
            <p:nvPr userDrawn="1"/>
          </p:nvSpPr>
          <p:spPr>
            <a:xfrm flipH="1">
              <a:off x="6252357" y="6175231"/>
              <a:ext cx="5877467" cy="69308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Isosceles Triangle 26">
              <a:extLst>
                <a:ext uri="{FF2B5EF4-FFF2-40B4-BE49-F238E27FC236}">
                  <a16:creationId xmlns:a16="http://schemas.microsoft.com/office/drawing/2014/main" id="{229A5431-D662-40D6-9980-D7815691CE55}"/>
                </a:ext>
              </a:extLst>
            </p:cNvPr>
            <p:cNvSpPr/>
            <p:nvPr userDrawn="1"/>
          </p:nvSpPr>
          <p:spPr>
            <a:xfrm flipH="1">
              <a:off x="9140324" y="6378712"/>
              <a:ext cx="1349468" cy="489603"/>
            </a:xfrm>
            <a:prstGeom prst="triangle">
              <a:avLst>
                <a:gd name="adj" fmla="val 4794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Isosceles Triangle 27">
              <a:extLst>
                <a:ext uri="{FF2B5EF4-FFF2-40B4-BE49-F238E27FC236}">
                  <a16:creationId xmlns:a16="http://schemas.microsoft.com/office/drawing/2014/main" id="{1315A222-B224-45E0-9A42-9C5AA377BAE9}"/>
                </a:ext>
              </a:extLst>
            </p:cNvPr>
            <p:cNvSpPr/>
            <p:nvPr userDrawn="1"/>
          </p:nvSpPr>
          <p:spPr>
            <a:xfrm>
              <a:off x="8112747" y="6459516"/>
              <a:ext cx="1075957" cy="408799"/>
            </a:xfrm>
            <a:prstGeom prst="triangle">
              <a:avLst>
                <a:gd name="adj" fmla="val 479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BC2B07A0-963B-4025-87F3-9F0B75FF2BCB}"/>
                </a:ext>
              </a:extLst>
            </p:cNvPr>
            <p:cNvSpPr/>
            <p:nvPr userDrawn="1"/>
          </p:nvSpPr>
          <p:spPr>
            <a:xfrm>
              <a:off x="8778123" y="6666289"/>
              <a:ext cx="515669" cy="202026"/>
            </a:xfrm>
            <a:prstGeom prst="triangle">
              <a:avLst>
                <a:gd name="adj" fmla="val 4794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Isosceles Triangle 29">
              <a:extLst>
                <a:ext uri="{FF2B5EF4-FFF2-40B4-BE49-F238E27FC236}">
                  <a16:creationId xmlns:a16="http://schemas.microsoft.com/office/drawing/2014/main" id="{400859F9-7DE7-4345-A947-6A3914A93C13}"/>
                </a:ext>
              </a:extLst>
            </p:cNvPr>
            <p:cNvSpPr/>
            <p:nvPr userDrawn="1"/>
          </p:nvSpPr>
          <p:spPr>
            <a:xfrm>
              <a:off x="6630878" y="6459516"/>
              <a:ext cx="1926251" cy="408799"/>
            </a:xfrm>
            <a:prstGeom prst="triangle">
              <a:avLst>
                <a:gd name="adj" fmla="val 4794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Isosceles Triangle 30">
              <a:extLst>
                <a:ext uri="{FF2B5EF4-FFF2-40B4-BE49-F238E27FC236}">
                  <a16:creationId xmlns:a16="http://schemas.microsoft.com/office/drawing/2014/main" id="{39F0B7B5-5070-47E9-B8E4-90D8C4072404}"/>
                </a:ext>
              </a:extLst>
            </p:cNvPr>
            <p:cNvSpPr/>
            <p:nvPr userDrawn="1"/>
          </p:nvSpPr>
          <p:spPr>
            <a:xfrm flipH="1">
              <a:off x="9008522" y="6638048"/>
              <a:ext cx="646754" cy="230267"/>
            </a:xfrm>
            <a:prstGeom prst="triangle">
              <a:avLst>
                <a:gd name="adj" fmla="val 479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2" name="Picture 31">
              <a:extLst>
                <a:ext uri="{FF2B5EF4-FFF2-40B4-BE49-F238E27FC236}">
                  <a16:creationId xmlns:a16="http://schemas.microsoft.com/office/drawing/2014/main" id="{CCE8F99C-D7DE-4E58-AAB7-23CC3855C14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1115758" cy="901105"/>
            </a:xfrm>
            <a:prstGeom prst="rect">
              <a:avLst/>
            </a:prstGeom>
          </p:spPr>
        </p:pic>
      </p:grpSp>
    </p:spTree>
    <p:extLst>
      <p:ext uri="{BB962C8B-B14F-4D97-AF65-F5344CB8AC3E}">
        <p14:creationId xmlns:p14="http://schemas.microsoft.com/office/powerpoint/2010/main" val="1820685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3834C4-ECBF-42CA-A068-E6B5440948EA}"/>
              </a:ext>
            </a:extLst>
          </p:cNvPr>
          <p:cNvSpPr>
            <a:spLocks noGrp="1"/>
          </p:cNvSpPr>
          <p:nvPr>
            <p:ph type="dt" sz="half" idx="10"/>
          </p:nvPr>
        </p:nvSpPr>
        <p:spPr/>
        <p:txBody>
          <a:bodyPr/>
          <a:lstStyle/>
          <a:p>
            <a:fld id="{99C999D9-0FF1-43E0-9D81-D2F58C90D10C}" type="datetimeFigureOut">
              <a:rPr lang="en-US" smtClean="0"/>
              <a:t>2/28/2024</a:t>
            </a:fld>
            <a:endParaRPr lang="en-US"/>
          </a:p>
        </p:txBody>
      </p:sp>
      <p:sp>
        <p:nvSpPr>
          <p:cNvPr id="3" name="Footer Placeholder 2">
            <a:extLst>
              <a:ext uri="{FF2B5EF4-FFF2-40B4-BE49-F238E27FC236}">
                <a16:creationId xmlns:a16="http://schemas.microsoft.com/office/drawing/2014/main" id="{C7D5B5B3-0186-453B-BB51-C95DF6191C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6378C1-70C0-46AD-9CAF-F14874B12F5A}"/>
              </a:ext>
            </a:extLst>
          </p:cNvPr>
          <p:cNvSpPr>
            <a:spLocks noGrp="1"/>
          </p:cNvSpPr>
          <p:nvPr>
            <p:ph type="sldNum" sz="quarter" idx="12"/>
          </p:nvPr>
        </p:nvSpPr>
        <p:spPr/>
        <p:txBody>
          <a:bodyPr/>
          <a:lstStyle/>
          <a:p>
            <a:fld id="{4802046D-FDB0-4F57-81E6-63C34C668F6D}" type="slidenum">
              <a:rPr lang="en-US" smtClean="0"/>
              <a:t>‹#›</a:t>
            </a:fld>
            <a:endParaRPr lang="en-US"/>
          </a:p>
        </p:txBody>
      </p:sp>
      <p:grpSp>
        <p:nvGrpSpPr>
          <p:cNvPr id="28" name="Group 27">
            <a:extLst>
              <a:ext uri="{FF2B5EF4-FFF2-40B4-BE49-F238E27FC236}">
                <a16:creationId xmlns:a16="http://schemas.microsoft.com/office/drawing/2014/main" id="{804FEA1F-FB7E-4110-96C8-F05A87496F13}"/>
              </a:ext>
            </a:extLst>
          </p:cNvPr>
          <p:cNvGrpSpPr/>
          <p:nvPr userDrawn="1"/>
        </p:nvGrpSpPr>
        <p:grpSpPr>
          <a:xfrm>
            <a:off x="6252357" y="5704469"/>
            <a:ext cx="5905845" cy="1163847"/>
            <a:chOff x="6252357" y="5704469"/>
            <a:chExt cx="5905845" cy="1163847"/>
          </a:xfrm>
        </p:grpSpPr>
        <p:sp>
          <p:nvSpPr>
            <p:cNvPr id="29" name="Isosceles Triangle 28">
              <a:extLst>
                <a:ext uri="{FF2B5EF4-FFF2-40B4-BE49-F238E27FC236}">
                  <a16:creationId xmlns:a16="http://schemas.microsoft.com/office/drawing/2014/main" id="{2A80A8D2-F277-4B92-9556-BEB6E522F974}"/>
                </a:ext>
              </a:extLst>
            </p:cNvPr>
            <p:cNvSpPr/>
            <p:nvPr userDrawn="1"/>
          </p:nvSpPr>
          <p:spPr>
            <a:xfrm>
              <a:off x="9188704" y="6119406"/>
              <a:ext cx="1926251" cy="748910"/>
            </a:xfrm>
            <a:prstGeom prst="triangle">
              <a:avLst>
                <a:gd name="adj" fmla="val 47949"/>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Isosceles Triangle 29">
              <a:extLst>
                <a:ext uri="{FF2B5EF4-FFF2-40B4-BE49-F238E27FC236}">
                  <a16:creationId xmlns:a16="http://schemas.microsoft.com/office/drawing/2014/main" id="{06304EB1-31AE-4FA0-B984-9054E8ED1BBB}"/>
                </a:ext>
              </a:extLst>
            </p:cNvPr>
            <p:cNvSpPr/>
            <p:nvPr userDrawn="1"/>
          </p:nvSpPr>
          <p:spPr>
            <a:xfrm flipH="1">
              <a:off x="6252357" y="6175231"/>
              <a:ext cx="5877467" cy="69308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Isosceles Triangle 30">
              <a:extLst>
                <a:ext uri="{FF2B5EF4-FFF2-40B4-BE49-F238E27FC236}">
                  <a16:creationId xmlns:a16="http://schemas.microsoft.com/office/drawing/2014/main" id="{DE6F8242-BA91-4DFA-8378-B747EAC2DA7D}"/>
                </a:ext>
              </a:extLst>
            </p:cNvPr>
            <p:cNvSpPr/>
            <p:nvPr userDrawn="1"/>
          </p:nvSpPr>
          <p:spPr>
            <a:xfrm flipH="1">
              <a:off x="9140324" y="6378712"/>
              <a:ext cx="1349468" cy="489603"/>
            </a:xfrm>
            <a:prstGeom prst="triangle">
              <a:avLst>
                <a:gd name="adj" fmla="val 4794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Isosceles Triangle 31">
              <a:extLst>
                <a:ext uri="{FF2B5EF4-FFF2-40B4-BE49-F238E27FC236}">
                  <a16:creationId xmlns:a16="http://schemas.microsoft.com/office/drawing/2014/main" id="{EB30C1C4-5291-4823-81EE-3AF0FBA0DDA6}"/>
                </a:ext>
              </a:extLst>
            </p:cNvPr>
            <p:cNvSpPr/>
            <p:nvPr userDrawn="1"/>
          </p:nvSpPr>
          <p:spPr>
            <a:xfrm>
              <a:off x="8112747" y="6459516"/>
              <a:ext cx="1075957" cy="408799"/>
            </a:xfrm>
            <a:prstGeom prst="triangle">
              <a:avLst>
                <a:gd name="adj" fmla="val 479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a:extLst>
                <a:ext uri="{FF2B5EF4-FFF2-40B4-BE49-F238E27FC236}">
                  <a16:creationId xmlns:a16="http://schemas.microsoft.com/office/drawing/2014/main" id="{7831DA6C-67BC-44AA-8B4E-5B92DAD5B941}"/>
                </a:ext>
              </a:extLst>
            </p:cNvPr>
            <p:cNvSpPr/>
            <p:nvPr userDrawn="1"/>
          </p:nvSpPr>
          <p:spPr>
            <a:xfrm>
              <a:off x="8778123" y="6666289"/>
              <a:ext cx="515669" cy="202026"/>
            </a:xfrm>
            <a:prstGeom prst="triangle">
              <a:avLst>
                <a:gd name="adj" fmla="val 4794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3">
              <a:extLst>
                <a:ext uri="{FF2B5EF4-FFF2-40B4-BE49-F238E27FC236}">
                  <a16:creationId xmlns:a16="http://schemas.microsoft.com/office/drawing/2014/main" id="{FFE9C089-6D3B-4716-AB34-6D915C9B8C03}"/>
                </a:ext>
              </a:extLst>
            </p:cNvPr>
            <p:cNvSpPr/>
            <p:nvPr userDrawn="1"/>
          </p:nvSpPr>
          <p:spPr>
            <a:xfrm>
              <a:off x="6630878" y="6459516"/>
              <a:ext cx="1926251" cy="408799"/>
            </a:xfrm>
            <a:prstGeom prst="triangle">
              <a:avLst>
                <a:gd name="adj" fmla="val 4794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34">
              <a:extLst>
                <a:ext uri="{FF2B5EF4-FFF2-40B4-BE49-F238E27FC236}">
                  <a16:creationId xmlns:a16="http://schemas.microsoft.com/office/drawing/2014/main" id="{BFC3BD3E-AF45-433B-8984-27A91DB58D57}"/>
                </a:ext>
              </a:extLst>
            </p:cNvPr>
            <p:cNvSpPr/>
            <p:nvPr userDrawn="1"/>
          </p:nvSpPr>
          <p:spPr>
            <a:xfrm flipH="1">
              <a:off x="9008522" y="6638048"/>
              <a:ext cx="646754" cy="230267"/>
            </a:xfrm>
            <a:prstGeom prst="triangle">
              <a:avLst>
                <a:gd name="adj" fmla="val 479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5">
              <a:extLst>
                <a:ext uri="{FF2B5EF4-FFF2-40B4-BE49-F238E27FC236}">
                  <a16:creationId xmlns:a16="http://schemas.microsoft.com/office/drawing/2014/main" id="{2FDE2737-F664-4630-89CB-60F90495D2B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1115758" cy="901105"/>
            </a:xfrm>
            <a:prstGeom prst="rect">
              <a:avLst/>
            </a:prstGeom>
          </p:spPr>
        </p:pic>
      </p:grpSp>
    </p:spTree>
    <p:extLst>
      <p:ext uri="{BB962C8B-B14F-4D97-AF65-F5344CB8AC3E}">
        <p14:creationId xmlns:p14="http://schemas.microsoft.com/office/powerpoint/2010/main" val="3616442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ull Slide photo">
    <p:spTree>
      <p:nvGrpSpPr>
        <p:cNvPr id="1" name=""/>
        <p:cNvGrpSpPr/>
        <p:nvPr/>
      </p:nvGrpSpPr>
      <p:grpSpPr>
        <a:xfrm>
          <a:off x="0" y="0"/>
          <a:ext cx="0" cy="0"/>
          <a:chOff x="0" y="0"/>
          <a:chExt cx="0" cy="0"/>
        </a:xfrm>
      </p:grpSpPr>
      <p:sp>
        <p:nvSpPr>
          <p:cNvPr id="21" name="Picture Placeholder 20">
            <a:extLst>
              <a:ext uri="{FF2B5EF4-FFF2-40B4-BE49-F238E27FC236}">
                <a16:creationId xmlns:a16="http://schemas.microsoft.com/office/drawing/2014/main" id="{6FFDCD79-1A98-4DA1-B609-6327ABB1E847}"/>
              </a:ext>
            </a:extLst>
          </p:cNvPr>
          <p:cNvSpPr>
            <a:spLocks noGrp="1"/>
          </p:cNvSpPr>
          <p:nvPr>
            <p:ph type="pic" sz="quarter" idx="13" hasCustomPrompt="1"/>
          </p:nvPr>
        </p:nvSpPr>
        <p:spPr>
          <a:xfrm>
            <a:off x="0" y="0"/>
            <a:ext cx="12192000" cy="6907213"/>
          </a:xfrm>
        </p:spPr>
        <p:txBody>
          <a:bodyPr anchor="ctr"/>
          <a:lstStyle>
            <a:lvl1pPr marL="0" indent="0" algn="ctr">
              <a:buNone/>
              <a:defRPr/>
            </a:lvl1pPr>
          </a:lstStyle>
          <a:p>
            <a:r>
              <a:rPr lang="en-US"/>
              <a:t>Insert Full Slide Image</a:t>
            </a:r>
          </a:p>
        </p:txBody>
      </p:sp>
      <p:sp>
        <p:nvSpPr>
          <p:cNvPr id="2" name="Date Placeholder 1">
            <a:extLst>
              <a:ext uri="{FF2B5EF4-FFF2-40B4-BE49-F238E27FC236}">
                <a16:creationId xmlns:a16="http://schemas.microsoft.com/office/drawing/2014/main" id="{753834C4-ECBF-42CA-A068-E6B5440948EA}"/>
              </a:ext>
            </a:extLst>
          </p:cNvPr>
          <p:cNvSpPr>
            <a:spLocks noGrp="1"/>
          </p:cNvSpPr>
          <p:nvPr>
            <p:ph type="dt" sz="half" idx="10"/>
          </p:nvPr>
        </p:nvSpPr>
        <p:spPr/>
        <p:txBody>
          <a:bodyPr/>
          <a:lstStyle/>
          <a:p>
            <a:fld id="{99C999D9-0FF1-43E0-9D81-D2F58C90D10C}" type="datetimeFigureOut">
              <a:rPr lang="en-US" smtClean="0"/>
              <a:t>2/28/2024</a:t>
            </a:fld>
            <a:endParaRPr lang="en-US"/>
          </a:p>
        </p:txBody>
      </p:sp>
      <p:sp>
        <p:nvSpPr>
          <p:cNvPr id="3" name="Footer Placeholder 2">
            <a:extLst>
              <a:ext uri="{FF2B5EF4-FFF2-40B4-BE49-F238E27FC236}">
                <a16:creationId xmlns:a16="http://schemas.microsoft.com/office/drawing/2014/main" id="{C7D5B5B3-0186-453B-BB51-C95DF6191C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6378C1-70C0-46AD-9CAF-F14874B12F5A}"/>
              </a:ext>
            </a:extLst>
          </p:cNvPr>
          <p:cNvSpPr>
            <a:spLocks noGrp="1"/>
          </p:cNvSpPr>
          <p:nvPr>
            <p:ph type="sldNum" sz="quarter" idx="12"/>
          </p:nvPr>
        </p:nvSpPr>
        <p:spPr/>
        <p:txBody>
          <a:bodyPr/>
          <a:lstStyle/>
          <a:p>
            <a:fld id="{4802046D-FDB0-4F57-81E6-63C34C668F6D}" type="slidenum">
              <a:rPr lang="en-US" smtClean="0"/>
              <a:t>‹#›</a:t>
            </a:fld>
            <a:endParaRPr lang="en-US"/>
          </a:p>
        </p:txBody>
      </p:sp>
    </p:spTree>
    <p:extLst>
      <p:ext uri="{BB962C8B-B14F-4D97-AF65-F5344CB8AC3E}">
        <p14:creationId xmlns:p14="http://schemas.microsoft.com/office/powerpoint/2010/main" val="4102779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E72D58-AC3E-423D-BC65-5D98EE76BA0D}"/>
              </a:ext>
            </a:extLst>
          </p:cNvPr>
          <p:cNvSpPr>
            <a:spLocks noGrp="1"/>
          </p:cNvSpPr>
          <p:nvPr userDrawn="1">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DA1374-7154-44D3-A57B-488383BDD9E9}"/>
              </a:ext>
            </a:extLst>
          </p:cNvPr>
          <p:cNvSpPr>
            <a:spLocks noGrp="1"/>
          </p:cNvSpPr>
          <p:nvPr userDrawn="1">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8A64BA-82BC-4CE7-97E5-29693F66FE6B}"/>
              </a:ext>
            </a:extLst>
          </p:cNvPr>
          <p:cNvSpPr>
            <a:spLocks noGrp="1"/>
          </p:cNvSpPr>
          <p:nvPr userDrawn="1">
            <p:ph type="dt" sz="half" idx="2"/>
          </p:nvPr>
        </p:nvSpPr>
        <p:spPr>
          <a:xfrm>
            <a:off x="838200" y="6542376"/>
            <a:ext cx="2743200" cy="365125"/>
          </a:xfrm>
          <a:prstGeom prst="rect">
            <a:avLst/>
          </a:prstGeom>
        </p:spPr>
        <p:txBody>
          <a:bodyPr vert="horz" lIns="91440" tIns="45720" rIns="91440" bIns="45720" rtlCol="0" anchor="ctr"/>
          <a:lstStyle>
            <a:lvl1pPr algn="l">
              <a:defRPr sz="1200">
                <a:solidFill>
                  <a:schemeClr val="tx1"/>
                </a:solidFill>
              </a:defRPr>
            </a:lvl1pPr>
          </a:lstStyle>
          <a:p>
            <a:fld id="{99C999D9-0FF1-43E0-9D81-D2F58C90D10C}" type="datetimeFigureOut">
              <a:rPr lang="en-US" smtClean="0"/>
              <a:pPr/>
              <a:t>2/28/2024</a:t>
            </a:fld>
            <a:endParaRPr lang="en-US"/>
          </a:p>
        </p:txBody>
      </p:sp>
      <p:sp>
        <p:nvSpPr>
          <p:cNvPr id="5" name="Footer Placeholder 4">
            <a:extLst>
              <a:ext uri="{FF2B5EF4-FFF2-40B4-BE49-F238E27FC236}">
                <a16:creationId xmlns:a16="http://schemas.microsoft.com/office/drawing/2014/main" id="{20D6C96D-853A-4B27-9D35-8A58E64D979E}"/>
              </a:ext>
            </a:extLst>
          </p:cNvPr>
          <p:cNvSpPr>
            <a:spLocks noGrp="1"/>
          </p:cNvSpPr>
          <p:nvPr userDrawn="1">
            <p:ph type="ftr" sz="quarter" idx="3"/>
          </p:nvPr>
        </p:nvSpPr>
        <p:spPr>
          <a:xfrm>
            <a:off x="838200" y="6185045"/>
            <a:ext cx="4114800" cy="365125"/>
          </a:xfrm>
          <a:prstGeom prst="rect">
            <a:avLst/>
          </a:prstGeom>
        </p:spPr>
        <p:txBody>
          <a:bodyPr vert="horz" lIns="91440" tIns="45720" rIns="91440" bIns="45720" rtlCol="0" anchor="ctr"/>
          <a:lstStyle>
            <a:lvl1pPr algn="l">
              <a:defRPr sz="12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F77E4A6E-CFE2-4AE7-8C65-23B553DFBB34}"/>
              </a:ext>
            </a:extLst>
          </p:cNvPr>
          <p:cNvSpPr>
            <a:spLocks noGrp="1"/>
          </p:cNvSpPr>
          <p:nvPr userDrawn="1">
            <p:ph type="sldNum" sz="quarter" idx="4"/>
          </p:nvPr>
        </p:nvSpPr>
        <p:spPr>
          <a:xfrm>
            <a:off x="8610600" y="-33452"/>
            <a:ext cx="2743200" cy="365125"/>
          </a:xfrm>
          <a:prstGeom prst="rect">
            <a:avLst/>
          </a:prstGeom>
        </p:spPr>
        <p:txBody>
          <a:bodyPr vert="horz" lIns="91440" tIns="45720" rIns="91440" bIns="45720" rtlCol="0" anchor="ctr"/>
          <a:lstStyle>
            <a:lvl1pPr algn="r">
              <a:defRPr sz="1200">
                <a:solidFill>
                  <a:schemeClr val="bg1"/>
                </a:solidFill>
              </a:defRPr>
            </a:lvl1pPr>
          </a:lstStyle>
          <a:p>
            <a:fld id="{4802046D-FDB0-4F57-81E6-63C34C668F6D}" type="slidenum">
              <a:rPr lang="en-US" smtClean="0"/>
              <a:pPr/>
              <a:t>‹#›</a:t>
            </a:fld>
            <a:endParaRPr lang="en-US"/>
          </a:p>
        </p:txBody>
      </p:sp>
      <p:grpSp>
        <p:nvGrpSpPr>
          <p:cNvPr id="17" name="Group 16">
            <a:extLst>
              <a:ext uri="{FF2B5EF4-FFF2-40B4-BE49-F238E27FC236}">
                <a16:creationId xmlns:a16="http://schemas.microsoft.com/office/drawing/2014/main" id="{3E9BF51A-4037-4DFC-8FDA-2CBEC7684C23}"/>
              </a:ext>
            </a:extLst>
          </p:cNvPr>
          <p:cNvGrpSpPr/>
          <p:nvPr userDrawn="1"/>
        </p:nvGrpSpPr>
        <p:grpSpPr>
          <a:xfrm>
            <a:off x="0" y="0"/>
            <a:ext cx="12192810" cy="320040"/>
            <a:chOff x="0" y="0"/>
            <a:chExt cx="12192810" cy="320040"/>
          </a:xfrm>
        </p:grpSpPr>
        <p:sp>
          <p:nvSpPr>
            <p:cNvPr id="8" name="Rectangle 7">
              <a:extLst>
                <a:ext uri="{FF2B5EF4-FFF2-40B4-BE49-F238E27FC236}">
                  <a16:creationId xmlns:a16="http://schemas.microsoft.com/office/drawing/2014/main" id="{BB94B738-DCAF-4775-906C-9B1BD959994C}"/>
                </a:ext>
              </a:extLst>
            </p:cNvPr>
            <p:cNvSpPr/>
            <p:nvPr userDrawn="1"/>
          </p:nvSpPr>
          <p:spPr>
            <a:xfrm>
              <a:off x="0" y="0"/>
              <a:ext cx="3054096" cy="32004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710A2DD4-A91B-4F57-B37D-8C6EE36664CB}"/>
                </a:ext>
              </a:extLst>
            </p:cNvPr>
            <p:cNvGrpSpPr/>
            <p:nvPr userDrawn="1"/>
          </p:nvGrpSpPr>
          <p:grpSpPr>
            <a:xfrm>
              <a:off x="3052329" y="0"/>
              <a:ext cx="6087342" cy="320040"/>
              <a:chOff x="3052329" y="0"/>
              <a:chExt cx="6087342" cy="320040"/>
            </a:xfrm>
          </p:grpSpPr>
          <p:sp>
            <p:nvSpPr>
              <p:cNvPr id="12" name="Rectangle 11">
                <a:extLst>
                  <a:ext uri="{FF2B5EF4-FFF2-40B4-BE49-F238E27FC236}">
                    <a16:creationId xmlns:a16="http://schemas.microsoft.com/office/drawing/2014/main" id="{DB3D4E57-0AF3-4164-8C2D-BFF7272B9A38}"/>
                  </a:ext>
                </a:extLst>
              </p:cNvPr>
              <p:cNvSpPr/>
              <p:nvPr userDrawn="1"/>
            </p:nvSpPr>
            <p:spPr>
              <a:xfrm>
                <a:off x="3052329" y="0"/>
                <a:ext cx="3044952" cy="3200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7AD3FFA-78CB-433E-9B3A-A3E827318E5F}"/>
                  </a:ext>
                </a:extLst>
              </p:cNvPr>
              <p:cNvSpPr/>
              <p:nvPr userDrawn="1"/>
            </p:nvSpPr>
            <p:spPr>
              <a:xfrm>
                <a:off x="6094719" y="0"/>
                <a:ext cx="3044952" cy="32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2257E9A1-34C9-41CA-B794-9C4B758718DF}"/>
                </a:ext>
              </a:extLst>
            </p:cNvPr>
            <p:cNvSpPr/>
            <p:nvPr userDrawn="1"/>
          </p:nvSpPr>
          <p:spPr>
            <a:xfrm>
              <a:off x="9138714" y="0"/>
              <a:ext cx="3054096" cy="320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18309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4" r:id="rId6"/>
    <p:sldLayoutId id="2147483654" r:id="rId7"/>
    <p:sldLayoutId id="2147483655" r:id="rId8"/>
    <p:sldLayoutId id="2147483663" r:id="rId9"/>
    <p:sldLayoutId id="2147483661" r:id="rId10"/>
    <p:sldLayoutId id="2147483660" r:id="rId11"/>
    <p:sldLayoutId id="2147483662" r:id="rId12"/>
    <p:sldLayoutId id="2147483656" r:id="rId13"/>
    <p:sldLayoutId id="2147483657" r:id="rId14"/>
    <p:sldLayoutId id="2147483658" r:id="rId15"/>
    <p:sldLayoutId id="2147483659"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252525"/>
          </a:solidFill>
          <a:latin typeface="+mn-lt"/>
          <a:ea typeface="+mn-ea"/>
          <a:cs typeface="+mn-cs"/>
        </a:defRPr>
      </a:lvl1pPr>
      <a:lvl2pPr marL="685800" indent="-228600" algn="l" defTabSz="914400" rtl="0" eaLnBrk="1" latinLnBrk="0" hangingPunct="1">
        <a:lnSpc>
          <a:spcPct val="90000"/>
        </a:lnSpc>
        <a:spcBef>
          <a:spcPts val="500"/>
        </a:spcBef>
        <a:buFont typeface="Courier New" panose="02070309020205020404" pitchFamily="49" charset="0"/>
        <a:buChar char="o"/>
        <a:defRPr sz="2400" kern="1200">
          <a:solidFill>
            <a:srgbClr val="252525"/>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kern="1200">
          <a:solidFill>
            <a:srgbClr val="252525"/>
          </a:solidFill>
          <a:latin typeface="+mn-lt"/>
          <a:ea typeface="+mn-ea"/>
          <a:cs typeface="+mn-cs"/>
        </a:defRPr>
      </a:lvl3pPr>
      <a:lvl4pPr marL="1600200" indent="-228600" algn="l" defTabSz="914400" rtl="0" eaLnBrk="1" latinLnBrk="0" hangingPunct="1">
        <a:lnSpc>
          <a:spcPct val="90000"/>
        </a:lnSpc>
        <a:spcBef>
          <a:spcPts val="500"/>
        </a:spcBef>
        <a:buFont typeface="Roboto" panose="02000000000000000000" pitchFamily="2" charset="0"/>
        <a:buChar char="−"/>
        <a:defRPr sz="1800" kern="1200">
          <a:solidFill>
            <a:srgbClr val="252525"/>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
        <a:defRPr sz="1800" kern="1200">
          <a:solidFill>
            <a:srgbClr val="25252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2A7323-9A01-4DC7-8D0F-4BCEC7A12D0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991781" y="469333"/>
            <a:ext cx="6208437" cy="4797428"/>
          </a:xfrm>
          <a:prstGeom prst="rect">
            <a:avLst/>
          </a:prstGeom>
        </p:spPr>
      </p:pic>
    </p:spTree>
    <p:extLst>
      <p:ext uri="{BB962C8B-B14F-4D97-AF65-F5344CB8AC3E}">
        <p14:creationId xmlns:p14="http://schemas.microsoft.com/office/powerpoint/2010/main" val="1806062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83F3A5-E432-E4A2-7CED-01757226F4CA}"/>
              </a:ext>
            </a:extLst>
          </p:cNvPr>
          <p:cNvSpPr>
            <a:spLocks noGrp="1"/>
          </p:cNvSpPr>
          <p:nvPr>
            <p:ph idx="1"/>
          </p:nvPr>
        </p:nvSpPr>
        <p:spPr>
          <a:xfrm>
            <a:off x="838200" y="1390196"/>
            <a:ext cx="10515600" cy="4351338"/>
          </a:xfrm>
        </p:spPr>
        <p:txBody>
          <a:bodyPr>
            <a:normAutofit lnSpcReduction="10000"/>
          </a:bodyPr>
          <a:lstStyle/>
          <a:p>
            <a:pPr marL="0" indent="0">
              <a:buNone/>
            </a:pPr>
            <a:r>
              <a:rPr lang="en-US" i="1" dirty="0"/>
              <a:t>God of loving kindness, Thank you for bringing us together today to prepare for our week of service this summer. We are grateful for this time to prepare for an incredible experience with ASP, and to remember that you call us to kindness as a way of life. As we explore our trip preparation materials today with excited, and maybe nervous hearts too, help us be open to building a strong team with everyone’s safety in mind. Guide us as we focus today on safety and encouraging each other in love and kindness. As we carry your love into the world together this summer, with ASP toolboxes packed and loaded for our week of service, may this time today remind us of the awesome ways that kindness shows up in and through each of us, in all that we do. Amen</a:t>
            </a:r>
          </a:p>
        </p:txBody>
      </p:sp>
    </p:spTree>
    <p:extLst>
      <p:ext uri="{BB962C8B-B14F-4D97-AF65-F5344CB8AC3E}">
        <p14:creationId xmlns:p14="http://schemas.microsoft.com/office/powerpoint/2010/main" val="3612033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DFFAD-78FA-27DD-108A-00282BE2EB10}"/>
              </a:ext>
            </a:extLst>
          </p:cNvPr>
          <p:cNvSpPr>
            <a:spLocks noGrp="1"/>
          </p:cNvSpPr>
          <p:nvPr>
            <p:ph type="title"/>
          </p:nvPr>
        </p:nvSpPr>
        <p:spPr/>
        <p:txBody>
          <a:bodyPr/>
          <a:lstStyle/>
          <a:p>
            <a:pPr algn="ctr"/>
            <a:r>
              <a:rPr lang="en-US" dirty="0"/>
              <a:t>Scenario 1</a:t>
            </a:r>
          </a:p>
        </p:txBody>
      </p:sp>
      <p:sp>
        <p:nvSpPr>
          <p:cNvPr id="3" name="Content Placeholder 2">
            <a:extLst>
              <a:ext uri="{FF2B5EF4-FFF2-40B4-BE49-F238E27FC236}">
                <a16:creationId xmlns:a16="http://schemas.microsoft.com/office/drawing/2014/main" id="{3A000D24-364B-CB06-9590-06A1AA350CBE}"/>
              </a:ext>
            </a:extLst>
          </p:cNvPr>
          <p:cNvSpPr>
            <a:spLocks noGrp="1"/>
          </p:cNvSpPr>
          <p:nvPr>
            <p:ph idx="1"/>
          </p:nvPr>
        </p:nvSpPr>
        <p:spPr/>
        <p:txBody>
          <a:bodyPr>
            <a:normAutofit lnSpcReduction="10000"/>
          </a:bodyPr>
          <a:lstStyle/>
          <a:p>
            <a:pPr marL="0" indent="0">
              <a:buNone/>
            </a:pPr>
            <a:r>
              <a:rPr lang="en-US" dirty="0"/>
              <a:t>Your work crew arrives at the assigned home for the workday and discovers that the rain overnight has created a muddy and slippery yard surrounding the home that does not seem safe now. Your assigned job was repairing a portion of the roof on one end of the home and installing underpinning around the entire home. The homeowner is very concerned about the spot on their roof that needs repair and shows you where water was coming through the roof last night. He is anxious for you to start and encourages your team to “get going.” How do you proceed? What do you need to consider in order to proceed? What resources do you have to figure out how to proceed? What might you need to communicate with the staff about?</a:t>
            </a:r>
          </a:p>
        </p:txBody>
      </p:sp>
    </p:spTree>
    <p:extLst>
      <p:ext uri="{BB962C8B-B14F-4D97-AF65-F5344CB8AC3E}">
        <p14:creationId xmlns:p14="http://schemas.microsoft.com/office/powerpoint/2010/main" val="266316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A0C36-EE94-3DC8-4AD1-D0EDF6FF339B}"/>
              </a:ext>
            </a:extLst>
          </p:cNvPr>
          <p:cNvSpPr>
            <a:spLocks noGrp="1"/>
          </p:cNvSpPr>
          <p:nvPr>
            <p:ph type="title"/>
          </p:nvPr>
        </p:nvSpPr>
        <p:spPr/>
        <p:txBody>
          <a:bodyPr/>
          <a:lstStyle/>
          <a:p>
            <a:pPr algn="ctr"/>
            <a:r>
              <a:rPr lang="en-US" dirty="0"/>
              <a:t>Scenario 2</a:t>
            </a:r>
          </a:p>
        </p:txBody>
      </p:sp>
      <p:sp>
        <p:nvSpPr>
          <p:cNvPr id="3" name="Content Placeholder 2">
            <a:extLst>
              <a:ext uri="{FF2B5EF4-FFF2-40B4-BE49-F238E27FC236}">
                <a16:creationId xmlns:a16="http://schemas.microsoft.com/office/drawing/2014/main" id="{C9E37596-47D5-4997-7447-3EB3F77C7FE1}"/>
              </a:ext>
            </a:extLst>
          </p:cNvPr>
          <p:cNvSpPr>
            <a:spLocks noGrp="1"/>
          </p:cNvSpPr>
          <p:nvPr>
            <p:ph idx="1"/>
          </p:nvPr>
        </p:nvSpPr>
        <p:spPr/>
        <p:txBody>
          <a:bodyPr>
            <a:noAutofit/>
          </a:bodyPr>
          <a:lstStyle/>
          <a:p>
            <a:pPr marL="0" indent="0">
              <a:buNone/>
            </a:pPr>
            <a:r>
              <a:rPr lang="en-US" sz="2600" dirty="0"/>
              <a:t>At your work site, your project is progressing well until a team member who is removing old flooring finds a soft spot in the floor that was not anticipated. Your crew leader is debating removing more flooring to determine the potential area that may be affected. As this is happening, a youth on your team becomes sick, and it is clear that this youth will need to leave the site as soon as possible. As you are talking about what to do to help this youth, the homeowner becomes concerned about the soft spot you have discovered in her floor and the safety of her home and asks you not to leave until it is repaired. How do you proceed? What do you need to consider in order to proceed? What resources do you have to figure out how to proceed? What might you need to communicate with the staff about? </a:t>
            </a:r>
          </a:p>
        </p:txBody>
      </p:sp>
    </p:spTree>
    <p:extLst>
      <p:ext uri="{BB962C8B-B14F-4D97-AF65-F5344CB8AC3E}">
        <p14:creationId xmlns:p14="http://schemas.microsoft.com/office/powerpoint/2010/main" val="2995683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199AB-4C56-BE4C-747A-1F65D070C8F1}"/>
              </a:ext>
            </a:extLst>
          </p:cNvPr>
          <p:cNvSpPr>
            <a:spLocks noGrp="1"/>
          </p:cNvSpPr>
          <p:nvPr>
            <p:ph type="title"/>
          </p:nvPr>
        </p:nvSpPr>
        <p:spPr/>
        <p:txBody>
          <a:bodyPr/>
          <a:lstStyle/>
          <a:p>
            <a:r>
              <a:rPr lang="en-US" sz="4400" kern="100" dirty="0">
                <a:effectLst/>
                <a:latin typeface="Calibri" panose="020F0502020204030204" pitchFamily="34" charset="0"/>
                <a:ea typeface="Calibri" panose="020F0502020204030204" pitchFamily="34" charset="0"/>
                <a:cs typeface="Times New Roman" panose="02020603050405020304" pitchFamily="18" charset="0"/>
              </a:rPr>
              <a:t> Safety Considerations</a:t>
            </a:r>
            <a:br>
              <a:rPr lang="en-US" sz="44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99EA4E88-C77E-C5A2-3B37-311624D29BF4}"/>
              </a:ext>
            </a:extLst>
          </p:cNvPr>
          <p:cNvSpPr>
            <a:spLocks noGrp="1"/>
          </p:cNvSpPr>
          <p:nvPr>
            <p:ph idx="1"/>
          </p:nvPr>
        </p:nvSpPr>
        <p:spPr/>
        <p:txBody>
          <a:body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What relationships do you need to care for as you consider this scenario? How will you care for these relationships?</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What physical safety considerations are the most important? How are these determined?</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What do you need to think about to share with your work crew? How do you plan for your day to keep crew members engaged and safe?</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ASP may have materials and tools on site and you may have materials and tools with you. What do you need to consider regarding tools and materials that will keep things safe?</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How will you work in partnership with your Staff members to make these de</a:t>
            </a:r>
            <a:r>
              <a:rPr lang="en-US" sz="1800" kern="100" dirty="0">
                <a:latin typeface="Calibri" panose="020F0502020204030204" pitchFamily="34" charset="0"/>
                <a:ea typeface="Calibri" panose="020F0502020204030204" pitchFamily="34" charset="0"/>
                <a:cs typeface="Times New Roman" panose="02020603050405020304" pitchFamily="18" charset="0"/>
              </a:rPr>
              <a:t>cisions?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34431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09A67-802A-09B9-3AF7-7BBC78717EEE}"/>
              </a:ext>
            </a:extLst>
          </p:cNvPr>
          <p:cNvSpPr>
            <a:spLocks noGrp="1"/>
          </p:cNvSpPr>
          <p:nvPr>
            <p:ph type="title"/>
          </p:nvPr>
        </p:nvSpPr>
        <p:spPr/>
        <p:txBody>
          <a:bodyPr/>
          <a:lstStyle/>
          <a:p>
            <a:r>
              <a:rPr lang="en-US" dirty="0"/>
              <a:t>3 S’s </a:t>
            </a:r>
          </a:p>
        </p:txBody>
      </p:sp>
      <p:sp>
        <p:nvSpPr>
          <p:cNvPr id="3" name="Content Placeholder 2">
            <a:extLst>
              <a:ext uri="{FF2B5EF4-FFF2-40B4-BE49-F238E27FC236}">
                <a16:creationId xmlns:a16="http://schemas.microsoft.com/office/drawing/2014/main" id="{69CCC5DB-FB5C-AAC3-0539-FF062ECFBFF3}"/>
              </a:ext>
            </a:extLst>
          </p:cNvPr>
          <p:cNvSpPr>
            <a:spLocks noGrp="1"/>
          </p:cNvSpPr>
          <p:nvPr>
            <p:ph idx="1"/>
          </p:nvPr>
        </p:nvSpPr>
        <p:spPr/>
        <p:txBody>
          <a:bodyPr/>
          <a:lstStyle/>
          <a:p>
            <a:r>
              <a:rPr lang="en-US" dirty="0"/>
              <a:t>What are the important points from the 3 S’s that you need to consider with each scenario? </a:t>
            </a:r>
          </a:p>
          <a:p>
            <a:endParaRPr lang="en-US" dirty="0"/>
          </a:p>
          <a:p>
            <a:r>
              <a:rPr lang="en-US" dirty="0"/>
              <a:t>Who needs to know these important points from the 3 S’ on the work site?</a:t>
            </a:r>
          </a:p>
          <a:p>
            <a:endParaRPr lang="en-US" dirty="0"/>
          </a:p>
          <a:p>
            <a:r>
              <a:rPr lang="en-US" dirty="0"/>
              <a:t>If any team members have questions about the 3 S’s who will help answer these? </a:t>
            </a:r>
          </a:p>
          <a:p>
            <a:endParaRPr lang="en-US" dirty="0"/>
          </a:p>
          <a:p>
            <a:endParaRPr lang="en-US" dirty="0"/>
          </a:p>
        </p:txBody>
      </p:sp>
    </p:spTree>
    <p:extLst>
      <p:ext uri="{BB962C8B-B14F-4D97-AF65-F5344CB8AC3E}">
        <p14:creationId xmlns:p14="http://schemas.microsoft.com/office/powerpoint/2010/main" val="1118202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BF6C1-A47C-4688-6EBC-DB80BCFA0FF8}"/>
              </a:ext>
            </a:extLst>
          </p:cNvPr>
          <p:cNvSpPr>
            <a:spLocks noGrp="1"/>
          </p:cNvSpPr>
          <p:nvPr>
            <p:ph type="title"/>
          </p:nvPr>
        </p:nvSpPr>
        <p:spPr/>
        <p:txBody>
          <a:bodyPr/>
          <a:lstStyle/>
          <a:p>
            <a:r>
              <a:rPr lang="en-US" dirty="0"/>
              <a:t>Safety Manual</a:t>
            </a:r>
          </a:p>
        </p:txBody>
      </p:sp>
      <p:sp>
        <p:nvSpPr>
          <p:cNvPr id="3" name="Content Placeholder 2">
            <a:extLst>
              <a:ext uri="{FF2B5EF4-FFF2-40B4-BE49-F238E27FC236}">
                <a16:creationId xmlns:a16="http://schemas.microsoft.com/office/drawing/2014/main" id="{7CADECA8-2152-5F06-0498-D87BC3D2AF71}"/>
              </a:ext>
            </a:extLst>
          </p:cNvPr>
          <p:cNvSpPr>
            <a:spLocks noGrp="1"/>
          </p:cNvSpPr>
          <p:nvPr>
            <p:ph idx="1"/>
          </p:nvPr>
        </p:nvSpPr>
        <p:spPr/>
        <p:txBody>
          <a:bodyPr/>
          <a:lstStyle/>
          <a:p>
            <a:r>
              <a:rPr lang="en-US" dirty="0"/>
              <a:t>What information from the Safety Manual will help you determine how to proceed with these scenarios? </a:t>
            </a:r>
          </a:p>
          <a:p>
            <a:endParaRPr lang="en-US" dirty="0"/>
          </a:p>
          <a:p>
            <a:r>
              <a:rPr lang="en-US" dirty="0"/>
              <a:t>Who needs to be familiar with the Safety Manual? </a:t>
            </a:r>
          </a:p>
          <a:p>
            <a:endParaRPr lang="en-US" dirty="0"/>
          </a:p>
          <a:p>
            <a:r>
              <a:rPr lang="en-US" dirty="0"/>
              <a:t>How is the Safety Manual part of your daily tailgate meeting and project planning?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694988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54241-2840-4E76-E25B-513EC68A31B9}"/>
              </a:ext>
            </a:extLst>
          </p:cNvPr>
          <p:cNvSpPr>
            <a:spLocks noGrp="1"/>
          </p:cNvSpPr>
          <p:nvPr>
            <p:ph type="title"/>
          </p:nvPr>
        </p:nvSpPr>
        <p:spPr/>
        <p:txBody>
          <a:bodyPr/>
          <a:lstStyle/>
          <a:p>
            <a:r>
              <a:rPr lang="en-US" dirty="0"/>
              <a:t>Closing Prayer</a:t>
            </a:r>
          </a:p>
        </p:txBody>
      </p:sp>
      <p:sp>
        <p:nvSpPr>
          <p:cNvPr id="3" name="Content Placeholder 2">
            <a:extLst>
              <a:ext uri="{FF2B5EF4-FFF2-40B4-BE49-F238E27FC236}">
                <a16:creationId xmlns:a16="http://schemas.microsoft.com/office/drawing/2014/main" id="{F051B680-8741-D084-F9FF-746106AB915A}"/>
              </a:ext>
            </a:extLst>
          </p:cNvPr>
          <p:cNvSpPr>
            <a:spLocks noGrp="1"/>
          </p:cNvSpPr>
          <p:nvPr>
            <p:ph idx="1"/>
          </p:nvPr>
        </p:nvSpPr>
        <p:spPr/>
        <p:txBody>
          <a:bodyPr>
            <a:normAutofit fontScale="92500" lnSpcReduction="10000"/>
          </a:bodyPr>
          <a:lstStyle/>
          <a:p>
            <a:pPr marL="0" indent="0">
              <a:buNone/>
            </a:pPr>
            <a:r>
              <a:rPr lang="en-US" i="1" dirty="0"/>
              <a:t>Let us pray</a:t>
            </a:r>
          </a:p>
          <a:p>
            <a:pPr marL="0" indent="0">
              <a:buNone/>
            </a:pPr>
            <a:r>
              <a:rPr lang="en-US" i="1" dirty="0"/>
              <a:t>May God bless us with discomfort at easy answers, half-truths, and superficial relationships, so that we may live deep within our hearts.  May God bless us with anger at injustice, oppression, and exploitation of people, so that we may work for justice, freedom, and peace.  May God bless us with tears to shed for those who suffer from pain, rejection, hunger, and war, so that we may reach out our hands to comfort them and turn their pain into joy.  And may God bless us with enough foolishness to believe that we can make a difference in this world, so that we can do what others claim cannot be done, to bring justice and kindness to all our children and the poor. </a:t>
            </a:r>
          </a:p>
          <a:p>
            <a:pPr marL="0" indent="0">
              <a:buNone/>
            </a:pPr>
            <a:r>
              <a:rPr lang="en-US" i="1" dirty="0"/>
              <a:t>Amen </a:t>
            </a:r>
          </a:p>
        </p:txBody>
      </p:sp>
    </p:spTree>
    <p:extLst>
      <p:ext uri="{BB962C8B-B14F-4D97-AF65-F5344CB8AC3E}">
        <p14:creationId xmlns:p14="http://schemas.microsoft.com/office/powerpoint/2010/main" val="7217620"/>
      </p:ext>
    </p:extLst>
  </p:cSld>
  <p:clrMapOvr>
    <a:masterClrMapping/>
  </p:clrMapOvr>
</p:sld>
</file>

<file path=ppt/theme/theme1.xml><?xml version="1.0" encoding="utf-8"?>
<a:theme xmlns:a="http://schemas.openxmlformats.org/drawingml/2006/main" name="Office Theme">
  <a:themeElements>
    <a:clrScheme name="ASP Master">
      <a:dk1>
        <a:srgbClr val="B32017"/>
      </a:dk1>
      <a:lt1>
        <a:srgbClr val="FFFFFF"/>
      </a:lt1>
      <a:dk2>
        <a:srgbClr val="486F8B"/>
      </a:dk2>
      <a:lt2>
        <a:srgbClr val="D1E5ED"/>
      </a:lt2>
      <a:accent1>
        <a:srgbClr val="FAAD54"/>
      </a:accent1>
      <a:accent2>
        <a:srgbClr val="418586"/>
      </a:accent2>
      <a:accent3>
        <a:srgbClr val="7DBD96"/>
      </a:accent3>
      <a:accent4>
        <a:srgbClr val="97C0D7"/>
      </a:accent4>
      <a:accent5>
        <a:srgbClr val="A595AD"/>
      </a:accent5>
      <a:accent6>
        <a:srgbClr val="E6873A"/>
      </a:accent6>
      <a:hlink>
        <a:srgbClr val="0563C1"/>
      </a:hlink>
      <a:folHlink>
        <a:srgbClr val="954F72"/>
      </a:folHlink>
    </a:clrScheme>
    <a:fontScheme name="ASP Master">
      <a:majorFont>
        <a:latin typeface="Roboto Black"/>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P Master new palette" id="{8D39F631-8DFB-47B9-8A90-C9E7C2FED9A7}" vid="{3329B2D0-8A29-4054-A943-B2511FC9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77B49C3CFEA2B47AA7CDC082F1CF8DC" ma:contentTypeVersion="22" ma:contentTypeDescription="Create a new document." ma:contentTypeScope="" ma:versionID="d2430773ea4c3a09bfbd777636bdc756">
  <xsd:schema xmlns:xsd="http://www.w3.org/2001/XMLSchema" xmlns:xs="http://www.w3.org/2001/XMLSchema" xmlns:p="http://schemas.microsoft.com/office/2006/metadata/properties" xmlns:ns2="e8f99423-bcbb-41ee-bd8f-8f9332e23dcf" xmlns:ns3="0b579708-a640-4f5a-8552-ba4566787326" xmlns:ns4="6ef63ca6-53a3-430c-9de7-3860ee6e7733" targetNamespace="http://schemas.microsoft.com/office/2006/metadata/properties" ma:root="true" ma:fieldsID="577caa34d43b69708b7f582f3032d36b" ns2:_="" ns3:_="" ns4:_="">
    <xsd:import namespace="e8f99423-bcbb-41ee-bd8f-8f9332e23dcf"/>
    <xsd:import namespace="0b579708-a640-4f5a-8552-ba4566787326"/>
    <xsd:import namespace="6ef63ca6-53a3-430c-9de7-3860ee6e7733"/>
    <xsd:element name="properties">
      <xsd:complexType>
        <xsd:sequence>
          <xsd:element name="documentManagement">
            <xsd:complexType>
              <xsd:all>
                <xsd:element ref="ns2:SharedWithUsers" minOccurs="0"/>
                <xsd:element ref="ns2:SharingHintHash" minOccurs="0"/>
                <xsd:element ref="ns3:_x0061_rn3"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AutoKeyPoints" minOccurs="0"/>
                <xsd:element ref="ns3:MediaServiceKeyPoints" minOccurs="0"/>
                <xsd:element ref="ns3:MediaServiceLocation" minOccurs="0"/>
                <xsd:element ref="ns3:MediaServiceGenerationTime" minOccurs="0"/>
                <xsd:element ref="ns3:MediaServiceEventHashCode" minOccurs="0"/>
                <xsd:element ref="ns3:MediaLengthInSeconds" minOccurs="0"/>
                <xsd:element ref="ns3:MediaServiceSearchProperties"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f99423-bcbb-41ee-bd8f-8f9332e23dc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LastSharedByUser" ma:index="12" nillable="true" ma:displayName="Last Shared By User" ma:description="" ma:internalName="LastSharedByUser" ma:readOnly="true">
      <xsd:simpleType>
        <xsd:restriction base="dms:Note">
          <xsd:maxLength value="255"/>
        </xsd:restriction>
      </xsd:simpleType>
    </xsd:element>
    <xsd:element name="LastSharedByTime" ma:index="13"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b579708-a640-4f5a-8552-ba4566787326" elementFormDefault="qualified">
    <xsd:import namespace="http://schemas.microsoft.com/office/2006/documentManagement/types"/>
    <xsd:import namespace="http://schemas.microsoft.com/office/infopath/2007/PartnerControls"/>
    <xsd:element name="_x0061_rn3" ma:index="10" nillable="true" ma:displayName="Text" ma:internalName="_x0061_rn3">
      <xsd:simpleType>
        <xsd:restriction base="dms:Text"/>
      </xsd:simpleType>
    </xsd:element>
    <xsd:element name="MediaServiceMetadata" ma:index="14" nillable="true" ma:displayName="MediaServiceMetadata" ma:description="" ma:hidden="true" ma:internalName="MediaServiceMetadata" ma:readOnly="true">
      <xsd:simpleType>
        <xsd:restriction base="dms:Note"/>
      </xsd:simpleType>
    </xsd:element>
    <xsd:element name="MediaServiceFastMetadata" ma:index="15" nillable="true" ma:displayName="MediaServiceFastMetadata" ma:description="" ma:hidden="true" ma:internalName="MediaServiceFastMetadata" ma:readOnly="true">
      <xsd:simpleType>
        <xsd:restriction base="dms:Note"/>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Tags" ma:index="17" nillable="true" ma:displayName="MediaServiceAutoTags" ma:internalName="MediaServiceAutoTags"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LengthInSeconds" ma:index="24" nillable="true" ma:displayName="Length (seconds)" ma:internalName="MediaLengthInSeconds" ma:readOnly="true">
      <xsd:simpleType>
        <xsd:restriction base="dms:Unknown"/>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57b1720c-040c-4cc2-840d-9e9221cb0db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ef63ca6-53a3-430c-9de7-3860ee6e7733" elementFormDefault="qualified">
    <xsd:import namespace="http://schemas.microsoft.com/office/2006/documentManagement/types"/>
    <xsd:import namespace="http://schemas.microsoft.com/office/infopath/2007/PartnerControls"/>
    <xsd:element name="TaxCatchAll" ma:index="28" nillable="true" ma:displayName="Taxonomy Catch All Column" ma:hidden="true" ma:list="{f52c0438-e3b7-41b6-8b8f-3e4816355092}" ma:internalName="TaxCatchAll" ma:showField="CatchAllData" ma:web="6ef63ca6-53a3-430c-9de7-3860ee6e773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stSharedByUser xmlns="e8f99423-bcbb-41ee-bd8f-8f9332e23dcf" xsi:nil="true"/>
    <SharedWithUsers xmlns="e8f99423-bcbb-41ee-bd8f-8f9332e23dcf">
      <UserInfo>
        <DisplayName/>
        <AccountId xsi:nil="true"/>
        <AccountType/>
      </UserInfo>
    </SharedWithUsers>
    <LastSharedByTime xmlns="e8f99423-bcbb-41ee-bd8f-8f9332e23dcf" xsi:nil="true"/>
    <_x0061_rn3 xmlns="0b579708-a640-4f5a-8552-ba4566787326" xsi:nil="true"/>
    <lcf76f155ced4ddcb4097134ff3c332f xmlns="0b579708-a640-4f5a-8552-ba4566787326">
      <Terms xmlns="http://schemas.microsoft.com/office/infopath/2007/PartnerControls"/>
    </lcf76f155ced4ddcb4097134ff3c332f>
    <TaxCatchAll xmlns="6ef63ca6-53a3-430c-9de7-3860ee6e7733" xsi:nil="true"/>
  </documentManagement>
</p:properties>
</file>

<file path=customXml/itemProps1.xml><?xml version="1.0" encoding="utf-8"?>
<ds:datastoreItem xmlns:ds="http://schemas.openxmlformats.org/officeDocument/2006/customXml" ds:itemID="{C3CB8872-7A4E-4FC4-B2EF-AD90A4C165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f99423-bcbb-41ee-bd8f-8f9332e23dcf"/>
    <ds:schemaRef ds:uri="0b579708-a640-4f5a-8552-ba4566787326"/>
    <ds:schemaRef ds:uri="6ef63ca6-53a3-430c-9de7-3860ee6e77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F7AF3CB-5741-4B05-B889-03F8E63B9CFC}">
  <ds:schemaRefs>
    <ds:schemaRef ds:uri="http://schemas.microsoft.com/sharepoint/v3/contenttype/forms"/>
  </ds:schemaRefs>
</ds:datastoreItem>
</file>

<file path=customXml/itemProps3.xml><?xml version="1.0" encoding="utf-8"?>
<ds:datastoreItem xmlns:ds="http://schemas.openxmlformats.org/officeDocument/2006/customXml" ds:itemID="{EFC2CE8D-9715-43C1-AD06-BE2E6840622F}">
  <ds:schemaRefs>
    <ds:schemaRef ds:uri="0b579708-a640-4f5a-8552-ba4566787326"/>
    <ds:schemaRef ds:uri="12e3e12a-8249-4934-946a-cd774638a16b"/>
    <ds:schemaRef ds:uri="6ef63ca6-53a3-430c-9de7-3860ee6e7733"/>
    <ds:schemaRef ds:uri="8858aa7c-5101-49aa-bb79-d33e236d6107"/>
    <ds:schemaRef ds:uri="e8f99423-bcbb-41ee-bd8f-8f9332e23dc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3292</TotalTime>
  <Words>813</Words>
  <Application>Microsoft Office PowerPoint</Application>
  <PresentationFormat>Widescreen</PresentationFormat>
  <Paragraphs>29</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Courier New</vt:lpstr>
      <vt:lpstr>Roboto</vt:lpstr>
      <vt:lpstr>Roboto Black</vt:lpstr>
      <vt:lpstr>Roboto Medium</vt:lpstr>
      <vt:lpstr>Wingdings</vt:lpstr>
      <vt:lpstr>Office Theme</vt:lpstr>
      <vt:lpstr>PowerPoint Presentation</vt:lpstr>
      <vt:lpstr>PowerPoint Presentation</vt:lpstr>
      <vt:lpstr>Scenario 1</vt:lpstr>
      <vt:lpstr>Scenario 2</vt:lpstr>
      <vt:lpstr> Safety Considerations </vt:lpstr>
      <vt:lpstr>3 S’s </vt:lpstr>
      <vt:lpstr>Safety Manual</vt:lpstr>
      <vt:lpstr>Closing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Melisa Miller</dc:creator>
  <cp:lastModifiedBy>Jane Cheema</cp:lastModifiedBy>
  <cp:revision>9</cp:revision>
  <dcterms:created xsi:type="dcterms:W3CDTF">2019-10-01T19:04:27Z</dcterms:created>
  <dcterms:modified xsi:type="dcterms:W3CDTF">2024-02-28T21:14:08Z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0x010100777B49C3CFEA2B47AA7CDC082F1CF8DC</vt:lpwstr>
  </property>
  <property fmtid="{D5CDD505-2E9C-101B-9397-08002B2CF9AE}" pid="3" name="xd_ProgID">
    <vt:lpwstr/>
  </property>
  <property fmtid="{D5CDD505-2E9C-101B-9397-08002B2CF9AE}" pid="4" name="TemplateUrl">
    <vt:lpwstr/>
  </property>
  <property fmtid="{D5CDD505-2E9C-101B-9397-08002B2CF9AE}" pid="5" name="ComplianceAssetId">
    <vt:lpwstr/>
  </property>
  <property fmtid="{D5CDD505-2E9C-101B-9397-08002B2CF9AE}" pid="6" name="xd_Signature">
    <vt:bool>false</vt:bool>
  </property>
  <property fmtid="{D5CDD505-2E9C-101B-9397-08002B2CF9AE}" pid="7" name="MediaServiceImageTags">
    <vt:lpwstr/>
  </property>
</Properties>
</file>