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64" r:id="rId7"/>
    <p:sldId id="265" r:id="rId8"/>
    <p:sldId id="266" r:id="rId9"/>
    <p:sldId id="267" r:id="rId10"/>
    <p:sldId id="268" r:id="rId11"/>
    <p:sldId id="269" r:id="rId12"/>
    <p:sldId id="270" r:id="rId13"/>
    <p:sldId id="271" r:id="rId14"/>
    <p:sldId id="272" r:id="rId15"/>
    <p:sldId id="273"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BFE56ADA-4BC1-403A-A603-71D5DBB1BC43}">
          <p14:sldIdLst>
            <p14:sldId id="256"/>
            <p14:sldId id="257"/>
          </p14:sldIdLst>
        </p14:section>
        <p14:section name="Transform" id="{EFC6E0B7-73BF-4C08-8B49-ECAB4243F592}">
          <p14:sldIdLst>
            <p14:sldId id="264"/>
            <p14:sldId id="265"/>
            <p14:sldId id="266"/>
            <p14:sldId id="267"/>
            <p14:sldId id="268"/>
            <p14:sldId id="269"/>
            <p14:sldId id="270"/>
            <p14:sldId id="271"/>
            <p14:sldId id="272"/>
            <p14:sldId id="273"/>
          </p14:sldIdLst>
        </p14:section>
        <p14:section name="Closing" id="{5F6FA1D1-0D6C-4987-9A99-64055301124F}">
          <p14:sldIdLst>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525"/>
    <a:srgbClr val="E6873A"/>
    <a:srgbClr val="E4BD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9816F2-C2B5-4202-85C2-B7B608E9F1EB}" v="7" dt="2024-04-08T00:45:29.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Cheema" userId="47b973bbfbde6c78" providerId="LiveId" clId="{E29816F2-C2B5-4202-85C2-B7B608E9F1EB}"/>
    <pc:docChg chg="custSel addSld delSld modSld sldOrd addSection modSection">
      <pc:chgData name="Jane Cheema" userId="47b973bbfbde6c78" providerId="LiveId" clId="{E29816F2-C2B5-4202-85C2-B7B608E9F1EB}" dt="2024-04-08T00:47:49.388" v="103" actId="2696"/>
      <pc:docMkLst>
        <pc:docMk/>
      </pc:docMkLst>
      <pc:sldChg chg="modSp mod">
        <pc:chgData name="Jane Cheema" userId="47b973bbfbde6c78" providerId="LiveId" clId="{E29816F2-C2B5-4202-85C2-B7B608E9F1EB}" dt="2024-04-08T00:32:30.410" v="0"/>
        <pc:sldMkLst>
          <pc:docMk/>
          <pc:sldMk cId="3612033989" sldId="257"/>
        </pc:sldMkLst>
        <pc:spChg chg="mod">
          <ac:chgData name="Jane Cheema" userId="47b973bbfbde6c78" providerId="LiveId" clId="{E29816F2-C2B5-4202-85C2-B7B608E9F1EB}" dt="2024-04-08T00:32:30.410" v="0"/>
          <ac:spMkLst>
            <pc:docMk/>
            <pc:sldMk cId="3612033989" sldId="257"/>
            <ac:spMk id="3" creationId="{0283F3A5-E432-E4A2-7CED-01757226F4CA}"/>
          </ac:spMkLst>
        </pc:spChg>
      </pc:sldChg>
      <pc:sldChg chg="del">
        <pc:chgData name="Jane Cheema" userId="47b973bbfbde6c78" providerId="LiveId" clId="{E29816F2-C2B5-4202-85C2-B7B608E9F1EB}" dt="2024-04-08T00:32:48.116" v="1" actId="2696"/>
        <pc:sldMkLst>
          <pc:docMk/>
          <pc:sldMk cId="266316414" sldId="258"/>
        </pc:sldMkLst>
      </pc:sldChg>
      <pc:sldChg chg="del">
        <pc:chgData name="Jane Cheema" userId="47b973bbfbde6c78" providerId="LiveId" clId="{E29816F2-C2B5-4202-85C2-B7B608E9F1EB}" dt="2024-04-08T00:32:50.297" v="2" actId="2696"/>
        <pc:sldMkLst>
          <pc:docMk/>
          <pc:sldMk cId="2995683038" sldId="259"/>
        </pc:sldMkLst>
      </pc:sldChg>
      <pc:sldChg chg="del">
        <pc:chgData name="Jane Cheema" userId="47b973bbfbde6c78" providerId="LiveId" clId="{E29816F2-C2B5-4202-85C2-B7B608E9F1EB}" dt="2024-04-08T00:32:52.390" v="3" actId="2696"/>
        <pc:sldMkLst>
          <pc:docMk/>
          <pc:sldMk cId="1634431106" sldId="260"/>
        </pc:sldMkLst>
      </pc:sldChg>
      <pc:sldChg chg="del">
        <pc:chgData name="Jane Cheema" userId="47b973bbfbde6c78" providerId="LiveId" clId="{E29816F2-C2B5-4202-85C2-B7B608E9F1EB}" dt="2024-04-08T00:47:49.388" v="103" actId="2696"/>
        <pc:sldMkLst>
          <pc:docMk/>
          <pc:sldMk cId="1118202324" sldId="261"/>
        </pc:sldMkLst>
      </pc:sldChg>
      <pc:sldChg chg="del">
        <pc:chgData name="Jane Cheema" userId="47b973bbfbde6c78" providerId="LiveId" clId="{E29816F2-C2B5-4202-85C2-B7B608E9F1EB}" dt="2024-04-08T00:47:44.416" v="102" actId="2696"/>
        <pc:sldMkLst>
          <pc:docMk/>
          <pc:sldMk cId="2694988317" sldId="262"/>
        </pc:sldMkLst>
      </pc:sldChg>
      <pc:sldChg chg="modSp mod ord">
        <pc:chgData name="Jane Cheema" userId="47b973bbfbde6c78" providerId="LiveId" clId="{E29816F2-C2B5-4202-85C2-B7B608E9F1EB}" dt="2024-04-08T00:43:09.273" v="72"/>
        <pc:sldMkLst>
          <pc:docMk/>
          <pc:sldMk cId="7217620" sldId="263"/>
        </pc:sldMkLst>
        <pc:spChg chg="mod">
          <ac:chgData name="Jane Cheema" userId="47b973bbfbde6c78" providerId="LiveId" clId="{E29816F2-C2B5-4202-85C2-B7B608E9F1EB}" dt="2024-04-08T00:35:34.535" v="9" actId="113"/>
          <ac:spMkLst>
            <pc:docMk/>
            <pc:sldMk cId="7217620" sldId="263"/>
            <ac:spMk id="3" creationId="{F051B680-8741-D084-F9FF-746106AB915A}"/>
          </ac:spMkLst>
        </pc:spChg>
      </pc:sldChg>
      <pc:sldChg chg="addSp delSp modSp new mod modClrScheme chgLayout">
        <pc:chgData name="Jane Cheema" userId="47b973bbfbde6c78" providerId="LiveId" clId="{E29816F2-C2B5-4202-85C2-B7B608E9F1EB}" dt="2024-04-08T00:42:43.029" v="69" actId="255"/>
        <pc:sldMkLst>
          <pc:docMk/>
          <pc:sldMk cId="3168640714" sldId="264"/>
        </pc:sldMkLst>
        <pc:spChg chg="mod ord">
          <ac:chgData name="Jane Cheema" userId="47b973bbfbde6c78" providerId="LiveId" clId="{E29816F2-C2B5-4202-85C2-B7B608E9F1EB}" dt="2024-04-08T00:42:43.029" v="69" actId="255"/>
          <ac:spMkLst>
            <pc:docMk/>
            <pc:sldMk cId="3168640714" sldId="264"/>
            <ac:spMk id="2" creationId="{82D1703C-4F84-A943-25A0-4BC8A1EE69A9}"/>
          </ac:spMkLst>
        </pc:spChg>
        <pc:spChg chg="del mod">
          <ac:chgData name="Jane Cheema" userId="47b973bbfbde6c78" providerId="LiveId" clId="{E29816F2-C2B5-4202-85C2-B7B608E9F1EB}" dt="2024-04-08T00:38:45.850" v="30" actId="700"/>
          <ac:spMkLst>
            <pc:docMk/>
            <pc:sldMk cId="3168640714" sldId="264"/>
            <ac:spMk id="3" creationId="{9E5BD5BE-EA75-CF2B-4BEF-77116AAA7337}"/>
          </ac:spMkLst>
        </pc:spChg>
        <pc:spChg chg="add del mod ord">
          <ac:chgData name="Jane Cheema" userId="47b973bbfbde6c78" providerId="LiveId" clId="{E29816F2-C2B5-4202-85C2-B7B608E9F1EB}" dt="2024-04-08T00:42:34.706" v="68" actId="478"/>
          <ac:spMkLst>
            <pc:docMk/>
            <pc:sldMk cId="3168640714" sldId="264"/>
            <ac:spMk id="6" creationId="{6FEA2F7A-0879-5818-475A-2C58E92FF30C}"/>
          </ac:spMkLst>
        </pc:spChg>
        <pc:picChg chg="add del mod">
          <ac:chgData name="Jane Cheema" userId="47b973bbfbde6c78" providerId="LiveId" clId="{E29816F2-C2B5-4202-85C2-B7B608E9F1EB}" dt="2024-04-08T00:42:31.166" v="67" actId="478"/>
          <ac:picMkLst>
            <pc:docMk/>
            <pc:sldMk cId="3168640714" sldId="264"/>
            <ac:picMk id="5" creationId="{366F27AB-0097-E638-2E4D-B5126ACAA362}"/>
          </ac:picMkLst>
        </pc:picChg>
      </pc:sldChg>
      <pc:sldChg chg="addSp delSp modSp add mod">
        <pc:chgData name="Jane Cheema" userId="47b973bbfbde6c78" providerId="LiveId" clId="{E29816F2-C2B5-4202-85C2-B7B608E9F1EB}" dt="2024-04-08T00:38:26.406" v="27" actId="255"/>
        <pc:sldMkLst>
          <pc:docMk/>
          <pc:sldMk cId="23443864" sldId="265"/>
        </pc:sldMkLst>
        <pc:spChg chg="mod">
          <ac:chgData name="Jane Cheema" userId="47b973bbfbde6c78" providerId="LiveId" clId="{E29816F2-C2B5-4202-85C2-B7B608E9F1EB}" dt="2024-04-08T00:38:26.406" v="27" actId="255"/>
          <ac:spMkLst>
            <pc:docMk/>
            <pc:sldMk cId="23443864" sldId="265"/>
            <ac:spMk id="2" creationId="{82D1703C-4F84-A943-25A0-4BC8A1EE69A9}"/>
          </ac:spMkLst>
        </pc:spChg>
        <pc:spChg chg="del">
          <ac:chgData name="Jane Cheema" userId="47b973bbfbde6c78" providerId="LiveId" clId="{E29816F2-C2B5-4202-85C2-B7B608E9F1EB}" dt="2024-04-08T00:38:09.990" v="24" actId="22"/>
          <ac:spMkLst>
            <pc:docMk/>
            <pc:sldMk cId="23443864" sldId="265"/>
            <ac:spMk id="3" creationId="{9E5BD5BE-EA75-CF2B-4BEF-77116AAA7337}"/>
          </ac:spMkLst>
        </pc:spChg>
        <pc:picChg chg="add mod ord">
          <ac:chgData name="Jane Cheema" userId="47b973bbfbde6c78" providerId="LiveId" clId="{E29816F2-C2B5-4202-85C2-B7B608E9F1EB}" dt="2024-04-08T00:38:18.417" v="26" actId="14100"/>
          <ac:picMkLst>
            <pc:docMk/>
            <pc:sldMk cId="23443864" sldId="265"/>
            <ac:picMk id="5" creationId="{7FC95F9E-DCA5-DDAC-0E76-B15FA0C97934}"/>
          </ac:picMkLst>
        </pc:picChg>
      </pc:sldChg>
      <pc:sldChg chg="addSp delSp modSp new mod">
        <pc:chgData name="Jane Cheema" userId="47b973bbfbde6c78" providerId="LiveId" clId="{E29816F2-C2B5-4202-85C2-B7B608E9F1EB}" dt="2024-04-08T00:40:56.825" v="54" actId="14100"/>
        <pc:sldMkLst>
          <pc:docMk/>
          <pc:sldMk cId="2012729277" sldId="266"/>
        </pc:sldMkLst>
        <pc:spChg chg="mod">
          <ac:chgData name="Jane Cheema" userId="47b973bbfbde6c78" providerId="LiveId" clId="{E29816F2-C2B5-4202-85C2-B7B608E9F1EB}" dt="2024-04-08T00:40:15.218" v="52" actId="20577"/>
          <ac:spMkLst>
            <pc:docMk/>
            <pc:sldMk cId="2012729277" sldId="266"/>
            <ac:spMk id="2" creationId="{CF8DBCB6-AE0F-D58C-A9BE-61A4203C267C}"/>
          </ac:spMkLst>
        </pc:spChg>
        <pc:spChg chg="del">
          <ac:chgData name="Jane Cheema" userId="47b973bbfbde6c78" providerId="LiveId" clId="{E29816F2-C2B5-4202-85C2-B7B608E9F1EB}" dt="2024-04-08T00:40:49.840" v="53" actId="22"/>
          <ac:spMkLst>
            <pc:docMk/>
            <pc:sldMk cId="2012729277" sldId="266"/>
            <ac:spMk id="3" creationId="{E731DCC6-3B35-FFB3-6F6F-4A2D7D4E5836}"/>
          </ac:spMkLst>
        </pc:spChg>
        <pc:picChg chg="add mod ord">
          <ac:chgData name="Jane Cheema" userId="47b973bbfbde6c78" providerId="LiveId" clId="{E29816F2-C2B5-4202-85C2-B7B608E9F1EB}" dt="2024-04-08T00:40:56.825" v="54" actId="14100"/>
          <ac:picMkLst>
            <pc:docMk/>
            <pc:sldMk cId="2012729277" sldId="266"/>
            <ac:picMk id="5" creationId="{B0E6A5E5-C095-073B-48D2-E5EC5774F55D}"/>
          </ac:picMkLst>
        </pc:picChg>
      </pc:sldChg>
      <pc:sldChg chg="addSp delSp modSp new mod modClrScheme chgLayout">
        <pc:chgData name="Jane Cheema" userId="47b973bbfbde6c78" providerId="LiveId" clId="{E29816F2-C2B5-4202-85C2-B7B608E9F1EB}" dt="2024-04-08T00:42:19.456" v="65" actId="114"/>
        <pc:sldMkLst>
          <pc:docMk/>
          <pc:sldMk cId="291413866" sldId="267"/>
        </pc:sldMkLst>
        <pc:spChg chg="del">
          <ac:chgData name="Jane Cheema" userId="47b973bbfbde6c78" providerId="LiveId" clId="{E29816F2-C2B5-4202-85C2-B7B608E9F1EB}" dt="2024-04-08T00:41:46.133" v="56" actId="700"/>
          <ac:spMkLst>
            <pc:docMk/>
            <pc:sldMk cId="291413866" sldId="267"/>
            <ac:spMk id="2" creationId="{0D25FAE3-88B9-4AF6-1A39-AE9CCE5DC529}"/>
          </ac:spMkLst>
        </pc:spChg>
        <pc:spChg chg="del mod ord">
          <ac:chgData name="Jane Cheema" userId="47b973bbfbde6c78" providerId="LiveId" clId="{E29816F2-C2B5-4202-85C2-B7B608E9F1EB}" dt="2024-04-08T00:41:46.133" v="56" actId="700"/>
          <ac:spMkLst>
            <pc:docMk/>
            <pc:sldMk cId="291413866" sldId="267"/>
            <ac:spMk id="3" creationId="{2E2FF136-4A0C-25FF-E5E8-5E5B91072640}"/>
          </ac:spMkLst>
        </pc:spChg>
        <pc:spChg chg="add mod ord">
          <ac:chgData name="Jane Cheema" userId="47b973bbfbde6c78" providerId="LiveId" clId="{E29816F2-C2B5-4202-85C2-B7B608E9F1EB}" dt="2024-04-08T00:42:19.456" v="65" actId="114"/>
          <ac:spMkLst>
            <pc:docMk/>
            <pc:sldMk cId="291413866" sldId="267"/>
            <ac:spMk id="4" creationId="{F7259B75-34B7-6D8D-8B1F-89A1E02588C7}"/>
          </ac:spMkLst>
        </pc:spChg>
      </pc:sldChg>
      <pc:sldChg chg="addSp delSp modSp new mod chgLayout">
        <pc:chgData name="Jane Cheema" userId="47b973bbfbde6c78" providerId="LiveId" clId="{E29816F2-C2B5-4202-85C2-B7B608E9F1EB}" dt="2024-04-08T00:43:40.209" v="77" actId="1076"/>
        <pc:sldMkLst>
          <pc:docMk/>
          <pc:sldMk cId="1543719435" sldId="268"/>
        </pc:sldMkLst>
        <pc:spChg chg="del">
          <ac:chgData name="Jane Cheema" userId="47b973bbfbde6c78" providerId="LiveId" clId="{E29816F2-C2B5-4202-85C2-B7B608E9F1EB}" dt="2024-04-08T00:43:15.616" v="73" actId="700"/>
          <ac:spMkLst>
            <pc:docMk/>
            <pc:sldMk cId="1543719435" sldId="268"/>
            <ac:spMk id="2" creationId="{4835E103-E245-9267-82EE-35CA02B8BEEB}"/>
          </ac:spMkLst>
        </pc:spChg>
        <pc:spChg chg="add mod ord">
          <ac:chgData name="Jane Cheema" userId="47b973bbfbde6c78" providerId="LiveId" clId="{E29816F2-C2B5-4202-85C2-B7B608E9F1EB}" dt="2024-04-08T00:43:15.616" v="73" actId="700"/>
          <ac:spMkLst>
            <pc:docMk/>
            <pc:sldMk cId="1543719435" sldId="268"/>
            <ac:spMk id="3" creationId="{4973C3C3-FCAF-BD11-3E22-B792541A9FD5}"/>
          </ac:spMkLst>
        </pc:spChg>
        <pc:picChg chg="add mod">
          <ac:chgData name="Jane Cheema" userId="47b973bbfbde6c78" providerId="LiveId" clId="{E29816F2-C2B5-4202-85C2-B7B608E9F1EB}" dt="2024-04-08T00:43:40.209" v="77" actId="1076"/>
          <ac:picMkLst>
            <pc:docMk/>
            <pc:sldMk cId="1543719435" sldId="268"/>
            <ac:picMk id="4" creationId="{9EEA04E2-3443-C3E4-F8FF-1DD5311FAD43}"/>
          </ac:picMkLst>
        </pc:picChg>
      </pc:sldChg>
      <pc:sldChg chg="addSp modSp new">
        <pc:chgData name="Jane Cheema" userId="47b973bbfbde6c78" providerId="LiveId" clId="{E29816F2-C2B5-4202-85C2-B7B608E9F1EB}" dt="2024-04-08T00:43:57.528" v="79"/>
        <pc:sldMkLst>
          <pc:docMk/>
          <pc:sldMk cId="604466665" sldId="269"/>
        </pc:sldMkLst>
        <pc:picChg chg="add mod">
          <ac:chgData name="Jane Cheema" userId="47b973bbfbde6c78" providerId="LiveId" clId="{E29816F2-C2B5-4202-85C2-B7B608E9F1EB}" dt="2024-04-08T00:43:57.528" v="79"/>
          <ac:picMkLst>
            <pc:docMk/>
            <pc:sldMk cId="604466665" sldId="269"/>
            <ac:picMk id="3" creationId="{899D4280-8BA4-11DB-0C3B-58E68A7C9760}"/>
          </ac:picMkLst>
        </pc:picChg>
      </pc:sldChg>
      <pc:sldChg chg="addSp modSp new mod">
        <pc:chgData name="Jane Cheema" userId="47b973bbfbde6c78" providerId="LiveId" clId="{E29816F2-C2B5-4202-85C2-B7B608E9F1EB}" dt="2024-04-08T00:44:33.071" v="87" actId="1076"/>
        <pc:sldMkLst>
          <pc:docMk/>
          <pc:sldMk cId="1252970376" sldId="270"/>
        </pc:sldMkLst>
        <pc:picChg chg="add mod">
          <ac:chgData name="Jane Cheema" userId="47b973bbfbde6c78" providerId="LiveId" clId="{E29816F2-C2B5-4202-85C2-B7B608E9F1EB}" dt="2024-04-08T00:44:33.071" v="87" actId="1076"/>
          <ac:picMkLst>
            <pc:docMk/>
            <pc:sldMk cId="1252970376" sldId="270"/>
            <ac:picMk id="3" creationId="{85F47994-0F0D-F65E-2800-0A1D84D2A957}"/>
          </ac:picMkLst>
        </pc:picChg>
      </pc:sldChg>
      <pc:sldChg chg="addSp delSp modSp new mod">
        <pc:chgData name="Jane Cheema" userId="47b973bbfbde6c78" providerId="LiveId" clId="{E29816F2-C2B5-4202-85C2-B7B608E9F1EB}" dt="2024-04-08T00:44:54.540" v="90" actId="26606"/>
        <pc:sldMkLst>
          <pc:docMk/>
          <pc:sldMk cId="1356083211" sldId="271"/>
        </pc:sldMkLst>
        <pc:spChg chg="del">
          <ac:chgData name="Jane Cheema" userId="47b973bbfbde6c78" providerId="LiveId" clId="{E29816F2-C2B5-4202-85C2-B7B608E9F1EB}" dt="2024-04-08T00:44:54.540" v="90" actId="26606"/>
          <ac:spMkLst>
            <pc:docMk/>
            <pc:sldMk cId="1356083211" sldId="271"/>
            <ac:spMk id="2" creationId="{295673FA-1E8A-C717-412E-B1F0AE37897F}"/>
          </ac:spMkLst>
        </pc:spChg>
        <pc:picChg chg="add mod">
          <ac:chgData name="Jane Cheema" userId="47b973bbfbde6c78" providerId="LiveId" clId="{E29816F2-C2B5-4202-85C2-B7B608E9F1EB}" dt="2024-04-08T00:44:54.540" v="90" actId="26606"/>
          <ac:picMkLst>
            <pc:docMk/>
            <pc:sldMk cId="1356083211" sldId="271"/>
            <ac:picMk id="3" creationId="{77E8684C-E4E8-137A-BC77-116748149279}"/>
          </ac:picMkLst>
        </pc:picChg>
      </pc:sldChg>
      <pc:sldChg chg="addSp delSp modSp new mod">
        <pc:chgData name="Jane Cheema" userId="47b973bbfbde6c78" providerId="LiveId" clId="{E29816F2-C2B5-4202-85C2-B7B608E9F1EB}" dt="2024-04-08T00:45:15.568" v="93" actId="26606"/>
        <pc:sldMkLst>
          <pc:docMk/>
          <pc:sldMk cId="965983468" sldId="272"/>
        </pc:sldMkLst>
        <pc:spChg chg="del">
          <ac:chgData name="Jane Cheema" userId="47b973bbfbde6c78" providerId="LiveId" clId="{E29816F2-C2B5-4202-85C2-B7B608E9F1EB}" dt="2024-04-08T00:45:15.568" v="93" actId="26606"/>
          <ac:spMkLst>
            <pc:docMk/>
            <pc:sldMk cId="965983468" sldId="272"/>
            <ac:spMk id="2" creationId="{3C40C205-77A3-9B8B-C8B9-9DB92183DB23}"/>
          </ac:spMkLst>
        </pc:spChg>
        <pc:picChg chg="add mod">
          <ac:chgData name="Jane Cheema" userId="47b973bbfbde6c78" providerId="LiveId" clId="{E29816F2-C2B5-4202-85C2-B7B608E9F1EB}" dt="2024-04-08T00:45:15.568" v="93" actId="26606"/>
          <ac:picMkLst>
            <pc:docMk/>
            <pc:sldMk cId="965983468" sldId="272"/>
            <ac:picMk id="3" creationId="{4770BA65-55D0-0D46-E275-97B267BA919D}"/>
          </ac:picMkLst>
        </pc:picChg>
      </pc:sldChg>
      <pc:sldChg chg="addSp delSp modSp new mod ord">
        <pc:chgData name="Jane Cheema" userId="47b973bbfbde6c78" providerId="LiveId" clId="{E29816F2-C2B5-4202-85C2-B7B608E9F1EB}" dt="2024-04-08T00:45:31.101" v="98" actId="26606"/>
        <pc:sldMkLst>
          <pc:docMk/>
          <pc:sldMk cId="749208326" sldId="273"/>
        </pc:sldMkLst>
        <pc:spChg chg="del">
          <ac:chgData name="Jane Cheema" userId="47b973bbfbde6c78" providerId="LiveId" clId="{E29816F2-C2B5-4202-85C2-B7B608E9F1EB}" dt="2024-04-08T00:45:31.101" v="98" actId="26606"/>
          <ac:spMkLst>
            <pc:docMk/>
            <pc:sldMk cId="749208326" sldId="273"/>
            <ac:spMk id="2" creationId="{1AA289E1-5DEC-8F26-F91D-DBFFC4E2F2FC}"/>
          </ac:spMkLst>
        </pc:spChg>
        <pc:picChg chg="add mod">
          <ac:chgData name="Jane Cheema" userId="47b973bbfbde6c78" providerId="LiveId" clId="{E29816F2-C2B5-4202-85C2-B7B608E9F1EB}" dt="2024-04-08T00:45:31.101" v="98" actId="26606"/>
          <ac:picMkLst>
            <pc:docMk/>
            <pc:sldMk cId="749208326" sldId="273"/>
            <ac:picMk id="3" creationId="{5091584A-6035-2361-92D6-90D53B519FE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D2C36-BECC-4A53-8076-FB84807E5C0F}" type="datetimeFigureOut">
              <a:rPr lang="en-US" smtClean="0"/>
              <a:t>4/7/2024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075DA-346E-4B2D-A26F-0F8C57A4B864}" type="slidenum">
              <a:rPr lang="en-US" smtClean="0"/>
              <a:t>‹#›</a:t>
            </a:fld>
            <a:endParaRPr lang="en-US"/>
          </a:p>
        </p:txBody>
      </p:sp>
    </p:spTree>
    <p:extLst>
      <p:ext uri="{BB962C8B-B14F-4D97-AF65-F5344CB8AC3E}">
        <p14:creationId xmlns:p14="http://schemas.microsoft.com/office/powerpoint/2010/main" val="2698300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Isosceles Triangle 9">
            <a:extLst>
              <a:ext uri="{FF2B5EF4-FFF2-40B4-BE49-F238E27FC236}">
                <a16:creationId xmlns:a16="http://schemas.microsoft.com/office/drawing/2014/main" id="{C35F1AAD-3F6E-40CE-B3D6-BC45D5378811}"/>
              </a:ext>
            </a:extLst>
          </p:cNvPr>
          <p:cNvSpPr/>
          <p:nvPr userDrawn="1"/>
        </p:nvSpPr>
        <p:spPr>
          <a:xfrm>
            <a:off x="1335997" y="5362938"/>
            <a:ext cx="9520006" cy="1495062"/>
          </a:xfrm>
          <a:prstGeom prst="triangle">
            <a:avLst>
              <a:gd name="adj" fmla="val 5002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CDE0CD87-DDF6-423E-8149-7187254B20B2}"/>
              </a:ext>
            </a:extLst>
          </p:cNvPr>
          <p:cNvSpPr/>
          <p:nvPr userDrawn="1"/>
        </p:nvSpPr>
        <p:spPr>
          <a:xfrm>
            <a:off x="0" y="6061166"/>
            <a:ext cx="5773782" cy="79683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A0CD4A5-91FC-4CC4-9F23-93F165CABE82}"/>
              </a:ext>
            </a:extLst>
          </p:cNvPr>
          <p:cNvSpPr/>
          <p:nvPr userDrawn="1"/>
        </p:nvSpPr>
        <p:spPr>
          <a:xfrm>
            <a:off x="1770661" y="6345283"/>
            <a:ext cx="1349468" cy="512717"/>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7A8B3FC2-F066-48FB-8EC2-F50686AD1124}"/>
              </a:ext>
            </a:extLst>
          </p:cNvPr>
          <p:cNvSpPr/>
          <p:nvPr userDrawn="1"/>
        </p:nvSpPr>
        <p:spPr>
          <a:xfrm>
            <a:off x="2605177" y="6604618"/>
            <a:ext cx="646754" cy="253382"/>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E5D0804B-B4A7-44F8-916D-B3FF06E831EF}"/>
              </a:ext>
            </a:extLst>
          </p:cNvPr>
          <p:cNvSpPr/>
          <p:nvPr userDrawn="1"/>
        </p:nvSpPr>
        <p:spPr>
          <a:xfrm>
            <a:off x="0" y="6345283"/>
            <a:ext cx="2415910" cy="512717"/>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2E23EAFA-74D9-487B-BAAD-23D274DF12F5}"/>
              </a:ext>
            </a:extLst>
          </p:cNvPr>
          <p:cNvSpPr/>
          <p:nvPr userDrawn="1"/>
        </p:nvSpPr>
        <p:spPr>
          <a:xfrm flipH="1">
            <a:off x="6418218" y="6061166"/>
            <a:ext cx="5773782" cy="79683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88FDE7C4-5A63-4495-AD39-22707BC79C23}"/>
              </a:ext>
            </a:extLst>
          </p:cNvPr>
          <p:cNvSpPr/>
          <p:nvPr userDrawn="1"/>
        </p:nvSpPr>
        <p:spPr>
          <a:xfrm flipH="1">
            <a:off x="8983967" y="6345283"/>
            <a:ext cx="1349468" cy="512717"/>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F9805727-4C22-4939-88B7-F8ACF33AEB3D}"/>
              </a:ext>
            </a:extLst>
          </p:cNvPr>
          <p:cNvSpPr/>
          <p:nvPr userDrawn="1"/>
        </p:nvSpPr>
        <p:spPr>
          <a:xfrm flipH="1">
            <a:off x="8852165" y="6604618"/>
            <a:ext cx="646754" cy="253382"/>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14EE6C74-7625-48E7-9DF8-7DEA8842C50F}"/>
              </a:ext>
            </a:extLst>
          </p:cNvPr>
          <p:cNvSpPr/>
          <p:nvPr userDrawn="1"/>
        </p:nvSpPr>
        <p:spPr>
          <a:xfrm flipH="1">
            <a:off x="9776090" y="6345283"/>
            <a:ext cx="2415910" cy="512717"/>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8499F6-1122-420F-A7D2-908F7125B184}"/>
              </a:ext>
            </a:extLst>
          </p:cNvPr>
          <p:cNvSpPr>
            <a:spLocks noGrp="1"/>
          </p:cNvSpPr>
          <p:nvPr userDrawn="1">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35F085-C1AF-4FC9-9DD0-39BDA5A9948C}"/>
              </a:ext>
            </a:extLst>
          </p:cNvPr>
          <p:cNvSpPr>
            <a:spLocks noGrp="1"/>
          </p:cNvSpPr>
          <p:nvPr userDrawn="1">
            <p:ph type="subTitle" idx="1"/>
          </p:nvPr>
        </p:nvSpPr>
        <p:spPr>
          <a:xfrm>
            <a:off x="1524000" y="3602038"/>
            <a:ext cx="9144000" cy="1655762"/>
          </a:xfrm>
        </p:spPr>
        <p:txBody>
          <a:bodyPr/>
          <a:lstStyle>
            <a:lvl1pPr marL="0" indent="0" algn="ctr">
              <a:buNone/>
              <a:defRPr sz="240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D9A6CD-32B7-46EB-82D8-0E995B6AFC20}"/>
              </a:ext>
            </a:extLst>
          </p:cNvPr>
          <p:cNvSpPr>
            <a:spLocks noGrp="1"/>
          </p:cNvSpPr>
          <p:nvPr userDrawn="1">
            <p:ph type="dt" sz="half" idx="10"/>
          </p:nvPr>
        </p:nvSpPr>
        <p:spPr>
          <a:xfrm>
            <a:off x="74023" y="6194651"/>
            <a:ext cx="2743200" cy="365125"/>
          </a:xfrm>
        </p:spPr>
        <p:txBody>
          <a:bodyPr/>
          <a:lstStyle/>
          <a:p>
            <a:fld id="{99C999D9-0FF1-43E0-9D81-D2F58C90D10C}" type="datetimeFigureOut">
              <a:rPr lang="en-US" smtClean="0"/>
              <a:t>4/7/2024</a:t>
            </a:fld>
            <a:endParaRPr lang="en-US"/>
          </a:p>
        </p:txBody>
      </p:sp>
      <p:sp>
        <p:nvSpPr>
          <p:cNvPr id="5" name="Footer Placeholder 4">
            <a:extLst>
              <a:ext uri="{FF2B5EF4-FFF2-40B4-BE49-F238E27FC236}">
                <a16:creationId xmlns:a16="http://schemas.microsoft.com/office/drawing/2014/main" id="{F6B0F24A-6F09-43D7-A1E5-EB413CA98385}"/>
              </a:ext>
            </a:extLst>
          </p:cNvPr>
          <p:cNvSpPr>
            <a:spLocks noGrp="1"/>
          </p:cNvSpPr>
          <p:nvPr userDrawn="1">
            <p:ph type="ftr" sz="quarter" idx="11"/>
          </p:nvPr>
        </p:nvSpPr>
        <p:spPr>
          <a:xfrm>
            <a:off x="74023" y="5781135"/>
            <a:ext cx="4114800" cy="365125"/>
          </a:xfrm>
        </p:spPr>
        <p:txBody>
          <a:bodyPr/>
          <a:lstStyle/>
          <a:p>
            <a:endParaRPr lang="en-US"/>
          </a:p>
        </p:txBody>
      </p:sp>
      <p:sp>
        <p:nvSpPr>
          <p:cNvPr id="6" name="Slide Number Placeholder 5">
            <a:extLst>
              <a:ext uri="{FF2B5EF4-FFF2-40B4-BE49-F238E27FC236}">
                <a16:creationId xmlns:a16="http://schemas.microsoft.com/office/drawing/2014/main" id="{85A1CC30-2853-4DE7-A147-91D2F37F4A60}"/>
              </a:ext>
            </a:extLst>
          </p:cNvPr>
          <p:cNvSpPr>
            <a:spLocks noGrp="1"/>
          </p:cNvSpPr>
          <p:nvPr userDrawn="1">
            <p:ph type="sldNum" sz="quarter" idx="12"/>
          </p:nvPr>
        </p:nvSpPr>
        <p:spPr>
          <a:xfrm>
            <a:off x="7924800" y="-21253"/>
            <a:ext cx="2743200" cy="365125"/>
          </a:xfrm>
        </p:spPr>
        <p:txBody>
          <a:bodyPr/>
          <a:lstStyle>
            <a:lvl1pPr>
              <a:defRPr>
                <a:solidFill>
                  <a:schemeClr val="bg1"/>
                </a:solidFill>
              </a:defRPr>
            </a:lvl1pPr>
          </a:lstStyle>
          <a:p>
            <a:fld id="{4802046D-FDB0-4F57-81E6-63C34C668F6D}" type="slidenum">
              <a:rPr lang="en-US" smtClean="0"/>
              <a:pPr/>
              <a:t>‹#›</a:t>
            </a:fld>
            <a:endParaRPr lang="en-US"/>
          </a:p>
        </p:txBody>
      </p:sp>
      <p:pic>
        <p:nvPicPr>
          <p:cNvPr id="17" name="Picture 16">
            <a:extLst>
              <a:ext uri="{FF2B5EF4-FFF2-40B4-BE49-F238E27FC236}">
                <a16:creationId xmlns:a16="http://schemas.microsoft.com/office/drawing/2014/main" id="{B83F1D9F-0830-414B-8D56-77595B139C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0921" y="5714055"/>
            <a:ext cx="1190159" cy="961192"/>
          </a:xfrm>
          <a:prstGeom prst="rect">
            <a:avLst/>
          </a:prstGeom>
        </p:spPr>
      </p:pic>
    </p:spTree>
    <p:extLst>
      <p:ext uri="{BB962C8B-B14F-4D97-AF65-F5344CB8AC3E}">
        <p14:creationId xmlns:p14="http://schemas.microsoft.com/office/powerpoint/2010/main" val="113618303"/>
      </p:ext>
    </p:extLst>
  </p:cSld>
  <p:clrMapOvr>
    <a:masterClrMapping/>
  </p:clrMapOvr>
  <p:extLst>
    <p:ext uri="{DCECCB84-F9BA-43D5-87BE-67443E8EF086}">
      <p15:sldGuideLst xmlns:p15="http://schemas.microsoft.com/office/powerpoint/2012/main">
        <p15:guide id="1" orient="horz" pos="4128" userDrawn="1">
          <p15:clr>
            <a:srgbClr val="FBAE40"/>
          </p15:clr>
        </p15:guide>
        <p15:guide id="2" pos="5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d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3834C4-ECBF-42CA-A068-E6B5440948EA}"/>
              </a:ext>
            </a:extLst>
          </p:cNvPr>
          <p:cNvSpPr>
            <a:spLocks noGrp="1"/>
          </p:cNvSpPr>
          <p:nvPr>
            <p:ph type="dt" sz="half" idx="10"/>
          </p:nvPr>
        </p:nvSpPr>
        <p:spPr/>
        <p:txBody>
          <a:bodyPr/>
          <a:lstStyle/>
          <a:p>
            <a:fld id="{99C999D9-0FF1-43E0-9D81-D2F58C90D10C}" type="datetimeFigureOut">
              <a:rPr lang="en-US" smtClean="0"/>
              <a:t>4/7/2024</a:t>
            </a:fld>
            <a:endParaRPr lang="en-US"/>
          </a:p>
        </p:txBody>
      </p:sp>
      <p:sp>
        <p:nvSpPr>
          <p:cNvPr id="3" name="Footer Placeholder 2">
            <a:extLst>
              <a:ext uri="{FF2B5EF4-FFF2-40B4-BE49-F238E27FC236}">
                <a16:creationId xmlns:a16="http://schemas.microsoft.com/office/drawing/2014/main" id="{C7D5B5B3-0186-453B-BB51-C95DF6191C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6378C1-70C0-46AD-9CAF-F14874B12F5A}"/>
              </a:ext>
            </a:extLst>
          </p:cNvPr>
          <p:cNvSpPr>
            <a:spLocks noGrp="1"/>
          </p:cNvSpPr>
          <p:nvPr>
            <p:ph type="sldNum" sz="quarter" idx="12"/>
          </p:nvPr>
        </p:nvSpPr>
        <p:spPr>
          <a:xfrm>
            <a:off x="8610600" y="-33452"/>
            <a:ext cx="2743200" cy="365125"/>
          </a:xfrm>
        </p:spPr>
        <p:txBody>
          <a:bodyPr/>
          <a:lstStyle/>
          <a:p>
            <a:fld id="{4802046D-FDB0-4F57-81E6-63C34C668F6D}" type="slidenum">
              <a:rPr lang="en-US" smtClean="0"/>
              <a:t>‹#›</a:t>
            </a:fld>
            <a:endParaRPr lang="en-US"/>
          </a:p>
        </p:txBody>
      </p:sp>
      <p:sp>
        <p:nvSpPr>
          <p:cNvPr id="20" name="Picture Placeholder 19">
            <a:extLst>
              <a:ext uri="{FF2B5EF4-FFF2-40B4-BE49-F238E27FC236}">
                <a16:creationId xmlns:a16="http://schemas.microsoft.com/office/drawing/2014/main" id="{93D520F9-44B1-43AB-80D1-28CEC66D264C}"/>
              </a:ext>
            </a:extLst>
          </p:cNvPr>
          <p:cNvSpPr>
            <a:spLocks noGrp="1"/>
          </p:cNvSpPr>
          <p:nvPr>
            <p:ph type="pic" sz="quarter" idx="13" hasCustomPrompt="1"/>
          </p:nvPr>
        </p:nvSpPr>
        <p:spPr>
          <a:xfrm>
            <a:off x="628649" y="1143000"/>
            <a:ext cx="9704785" cy="4819650"/>
          </a:xfrm>
        </p:spPr>
        <p:txBody>
          <a:bodyPr anchor="ctr"/>
          <a:lstStyle>
            <a:lvl1pPr marL="0" indent="0" algn="ctr">
              <a:buNone/>
              <a:defRPr/>
            </a:lvl1pPr>
          </a:lstStyle>
          <a:p>
            <a:r>
              <a:rPr lang="en-US"/>
              <a:t>Insert featured photo here</a:t>
            </a:r>
          </a:p>
        </p:txBody>
      </p:sp>
      <p:sp>
        <p:nvSpPr>
          <p:cNvPr id="22" name="Text Placeholder 21">
            <a:extLst>
              <a:ext uri="{FF2B5EF4-FFF2-40B4-BE49-F238E27FC236}">
                <a16:creationId xmlns:a16="http://schemas.microsoft.com/office/drawing/2014/main" id="{0964A613-778D-488E-BC4C-03FB693E3A07}"/>
              </a:ext>
            </a:extLst>
          </p:cNvPr>
          <p:cNvSpPr>
            <a:spLocks noGrp="1"/>
          </p:cNvSpPr>
          <p:nvPr>
            <p:ph type="body" sz="quarter" idx="14"/>
          </p:nvPr>
        </p:nvSpPr>
        <p:spPr>
          <a:xfrm>
            <a:off x="628650" y="331788"/>
            <a:ext cx="9704388" cy="768350"/>
          </a:xfrm>
        </p:spPr>
        <p:txBody>
          <a:bodyPr>
            <a:normAutofit/>
          </a:bodyPr>
          <a:lstStyle>
            <a:lvl1pPr marL="0" indent="0" algn="r">
              <a:buNone/>
              <a:defRPr sz="4400">
                <a:solidFill>
                  <a:schemeClr val="tx1"/>
                </a:solidFill>
                <a:latin typeface="+mj-lt"/>
              </a:defRPr>
            </a:lvl1pPr>
            <a:lvl3pPr marL="914400" indent="0">
              <a:buNone/>
              <a:defRPr/>
            </a:lvl3pPr>
          </a:lstStyle>
          <a:p>
            <a:pPr lvl="0"/>
            <a:r>
              <a:rPr lang="en-US"/>
              <a:t>Click to edit Master text styles</a:t>
            </a:r>
          </a:p>
        </p:txBody>
      </p:sp>
      <p:sp>
        <p:nvSpPr>
          <p:cNvPr id="24" name="Text Placeholder 23">
            <a:extLst>
              <a:ext uri="{FF2B5EF4-FFF2-40B4-BE49-F238E27FC236}">
                <a16:creationId xmlns:a16="http://schemas.microsoft.com/office/drawing/2014/main" id="{C930083E-0E6B-4A18-8538-357A539411DA}"/>
              </a:ext>
            </a:extLst>
          </p:cNvPr>
          <p:cNvSpPr>
            <a:spLocks noGrp="1"/>
          </p:cNvSpPr>
          <p:nvPr>
            <p:ph type="body" sz="quarter" idx="15" hasCustomPrompt="1"/>
          </p:nvPr>
        </p:nvSpPr>
        <p:spPr>
          <a:xfrm>
            <a:off x="10552655" y="1143000"/>
            <a:ext cx="1420812" cy="4384675"/>
          </a:xfrm>
        </p:spPr>
        <p:txBody>
          <a:bodyPr anchor="ctr">
            <a:normAutofit/>
          </a:bodyPr>
          <a:lstStyle>
            <a:lvl1pPr marL="0" indent="0" algn="ctr">
              <a:buNone/>
              <a:defRPr sz="1600"/>
            </a:lvl1pPr>
          </a:lstStyle>
          <a:p>
            <a:pPr lvl="0"/>
            <a:r>
              <a:rPr lang="en-US"/>
              <a:t>Photo description or delete this section.</a:t>
            </a:r>
          </a:p>
        </p:txBody>
      </p:sp>
      <p:grpSp>
        <p:nvGrpSpPr>
          <p:cNvPr id="42" name="Group 41">
            <a:extLst>
              <a:ext uri="{FF2B5EF4-FFF2-40B4-BE49-F238E27FC236}">
                <a16:creationId xmlns:a16="http://schemas.microsoft.com/office/drawing/2014/main" id="{D69734EC-41D3-41F6-86F4-E6C30E0ADECF}"/>
              </a:ext>
            </a:extLst>
          </p:cNvPr>
          <p:cNvGrpSpPr/>
          <p:nvPr userDrawn="1"/>
        </p:nvGrpSpPr>
        <p:grpSpPr>
          <a:xfrm>
            <a:off x="6252357" y="5704469"/>
            <a:ext cx="5905845" cy="1163847"/>
            <a:chOff x="6252357" y="5704469"/>
            <a:chExt cx="5905845" cy="1163847"/>
          </a:xfrm>
        </p:grpSpPr>
        <p:sp>
          <p:nvSpPr>
            <p:cNvPr id="43" name="Isosceles Triangle 42">
              <a:extLst>
                <a:ext uri="{FF2B5EF4-FFF2-40B4-BE49-F238E27FC236}">
                  <a16:creationId xmlns:a16="http://schemas.microsoft.com/office/drawing/2014/main" id="{CE012E41-4D82-49F2-8DA3-5A313B140ADD}"/>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1D404BE6-371A-4DBA-9B78-62CE3104700D}"/>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2AE04AD0-47F9-44FA-A72E-7C3BDB805656}"/>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EC799886-AD9F-4049-B6CB-0C52244F490E}"/>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24C604B9-15B3-4477-839F-A2F271083504}"/>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8118B5E9-A244-4A99-9B61-4AE8B4A8D0AB}"/>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9E71377F-B7BC-4996-A072-92D62DE4FC03}"/>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59D1AA8B-81CC-47E6-A062-3950F721B2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1079067955"/>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 page Section outlin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7FBC70F-4B3A-4220-9A65-858DD50F0660}"/>
              </a:ext>
            </a:extLst>
          </p:cNvPr>
          <p:cNvSpPr/>
          <p:nvPr userDrawn="1"/>
        </p:nvSpPr>
        <p:spPr>
          <a:xfrm>
            <a:off x="0" y="0"/>
            <a:ext cx="6113037" cy="6870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707AE2C-0E65-4E3F-8939-123B5E07BA6D}"/>
              </a:ext>
            </a:extLst>
          </p:cNvPr>
          <p:cNvSpPr/>
          <p:nvPr userDrawn="1"/>
        </p:nvSpPr>
        <p:spPr>
          <a:xfrm>
            <a:off x="6113037" y="0"/>
            <a:ext cx="6078963" cy="331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753834C4-ECBF-42CA-A068-E6B5440948EA}"/>
              </a:ext>
            </a:extLst>
          </p:cNvPr>
          <p:cNvSpPr>
            <a:spLocks noGrp="1"/>
          </p:cNvSpPr>
          <p:nvPr>
            <p:ph type="dt" sz="half" idx="10"/>
          </p:nvPr>
        </p:nvSpPr>
        <p:spPr/>
        <p:txBody>
          <a:bodyPr/>
          <a:lstStyle/>
          <a:p>
            <a:fld id="{99C999D9-0FF1-43E0-9D81-D2F58C90D10C}" type="datetimeFigureOut">
              <a:rPr lang="en-US" smtClean="0"/>
              <a:t>4/7/2024</a:t>
            </a:fld>
            <a:endParaRPr lang="en-US"/>
          </a:p>
        </p:txBody>
      </p:sp>
      <p:sp>
        <p:nvSpPr>
          <p:cNvPr id="3" name="Footer Placeholder 2">
            <a:extLst>
              <a:ext uri="{FF2B5EF4-FFF2-40B4-BE49-F238E27FC236}">
                <a16:creationId xmlns:a16="http://schemas.microsoft.com/office/drawing/2014/main" id="{C7D5B5B3-0186-453B-BB51-C95DF6191C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6378C1-70C0-46AD-9CAF-F14874B12F5A}"/>
              </a:ext>
            </a:extLst>
          </p:cNvPr>
          <p:cNvSpPr>
            <a:spLocks noGrp="1"/>
          </p:cNvSpPr>
          <p:nvPr>
            <p:ph type="sldNum" sz="quarter" idx="12"/>
          </p:nvPr>
        </p:nvSpPr>
        <p:spPr/>
        <p:txBody>
          <a:bodyPr/>
          <a:lstStyle>
            <a:lvl1pPr>
              <a:defRPr>
                <a:solidFill>
                  <a:schemeClr val="tx1"/>
                </a:solidFill>
              </a:defRPr>
            </a:lvl1pPr>
          </a:lstStyle>
          <a:p>
            <a:fld id="{4802046D-FDB0-4F57-81E6-63C34C668F6D}" type="slidenum">
              <a:rPr lang="en-US" smtClean="0"/>
              <a:pPr/>
              <a:t>‹#›</a:t>
            </a:fld>
            <a:endParaRPr lang="en-US"/>
          </a:p>
        </p:txBody>
      </p:sp>
      <p:sp>
        <p:nvSpPr>
          <p:cNvPr id="15" name="Text Placeholder 14">
            <a:extLst>
              <a:ext uri="{FF2B5EF4-FFF2-40B4-BE49-F238E27FC236}">
                <a16:creationId xmlns:a16="http://schemas.microsoft.com/office/drawing/2014/main" id="{164D39A3-5985-4C40-B3E3-AA6FF161E61A}"/>
              </a:ext>
            </a:extLst>
          </p:cNvPr>
          <p:cNvSpPr>
            <a:spLocks noGrp="1"/>
          </p:cNvSpPr>
          <p:nvPr>
            <p:ph type="body" sz="quarter" idx="13" hasCustomPrompt="1"/>
          </p:nvPr>
        </p:nvSpPr>
        <p:spPr>
          <a:xfrm>
            <a:off x="278393" y="2507457"/>
            <a:ext cx="5556250" cy="1843087"/>
          </a:xfrm>
        </p:spPr>
        <p:txBody>
          <a:bodyPr anchor="ctr">
            <a:normAutofit/>
          </a:bodyPr>
          <a:lstStyle>
            <a:lvl1pPr marL="0" indent="0" algn="ctr">
              <a:buNone/>
              <a:defRPr sz="4400">
                <a:solidFill>
                  <a:schemeClr val="bg1"/>
                </a:solidFill>
                <a:latin typeface="+mj-lt"/>
              </a:defRPr>
            </a:lvl1pPr>
          </a:lstStyle>
          <a:p>
            <a:pPr lvl="0"/>
            <a:r>
              <a:rPr lang="en-US">
                <a:latin typeface="+mj-lt"/>
              </a:rPr>
              <a:t>Insert Title Content</a:t>
            </a:r>
            <a:endParaRPr lang="en-US"/>
          </a:p>
        </p:txBody>
      </p:sp>
      <p:sp>
        <p:nvSpPr>
          <p:cNvPr id="17" name="Content Placeholder 16">
            <a:extLst>
              <a:ext uri="{FF2B5EF4-FFF2-40B4-BE49-F238E27FC236}">
                <a16:creationId xmlns:a16="http://schemas.microsoft.com/office/drawing/2014/main" id="{DE03DEAB-E4A3-4A37-9B86-5844D22C75CA}"/>
              </a:ext>
            </a:extLst>
          </p:cNvPr>
          <p:cNvSpPr>
            <a:spLocks noGrp="1"/>
          </p:cNvSpPr>
          <p:nvPr>
            <p:ph sz="quarter" idx="14" hasCustomPrompt="1"/>
          </p:nvPr>
        </p:nvSpPr>
        <p:spPr>
          <a:xfrm>
            <a:off x="6996113" y="1136650"/>
            <a:ext cx="4586287" cy="4584700"/>
          </a:xfrm>
        </p:spPr>
        <p:txBody>
          <a:bodyPr anchor="ctr"/>
          <a:lstStyle>
            <a:lvl1pPr algn="l">
              <a:defRPr/>
            </a:lvl1pPr>
            <a:lvl2pPr algn="l">
              <a:defRPr/>
            </a:lvl2pPr>
            <a:lvl3pPr algn="l">
              <a:defRPr/>
            </a:lvl3pPr>
            <a:lvl4pPr algn="l">
              <a:defRPr/>
            </a:lvl4pPr>
            <a:lvl5pPr algn="l">
              <a:defRPr/>
            </a:lvl5pPr>
          </a:lstStyle>
          <a:p>
            <a:pPr lvl="0"/>
            <a:r>
              <a:rPr lang="en-US"/>
              <a:t>Add Text or other content</a:t>
            </a:r>
          </a:p>
          <a:p>
            <a:pPr lvl="1"/>
            <a:r>
              <a:rPr lang="en-US"/>
              <a:t>Second level</a:t>
            </a:r>
          </a:p>
          <a:p>
            <a:pPr lvl="2"/>
            <a:r>
              <a:rPr lang="en-US"/>
              <a:t>Third level</a:t>
            </a:r>
          </a:p>
          <a:p>
            <a:pPr lvl="3"/>
            <a:r>
              <a:rPr lang="en-US"/>
              <a:t>Fourth level</a:t>
            </a:r>
          </a:p>
          <a:p>
            <a:pPr lvl="4"/>
            <a:r>
              <a:rPr lang="en-US"/>
              <a:t>Fifth level</a:t>
            </a:r>
          </a:p>
        </p:txBody>
      </p:sp>
      <p:grpSp>
        <p:nvGrpSpPr>
          <p:cNvPr id="29" name="Group 28">
            <a:extLst>
              <a:ext uri="{FF2B5EF4-FFF2-40B4-BE49-F238E27FC236}">
                <a16:creationId xmlns:a16="http://schemas.microsoft.com/office/drawing/2014/main" id="{DCAB96BE-C998-441B-B251-3EA31153A0AF}"/>
              </a:ext>
            </a:extLst>
          </p:cNvPr>
          <p:cNvGrpSpPr/>
          <p:nvPr userDrawn="1"/>
        </p:nvGrpSpPr>
        <p:grpSpPr>
          <a:xfrm>
            <a:off x="6252357" y="5704469"/>
            <a:ext cx="5905845" cy="1163847"/>
            <a:chOff x="6252357" y="5704469"/>
            <a:chExt cx="5905845" cy="1163847"/>
          </a:xfrm>
        </p:grpSpPr>
        <p:sp>
          <p:nvSpPr>
            <p:cNvPr id="30" name="Isosceles Triangle 29">
              <a:extLst>
                <a:ext uri="{FF2B5EF4-FFF2-40B4-BE49-F238E27FC236}">
                  <a16:creationId xmlns:a16="http://schemas.microsoft.com/office/drawing/2014/main" id="{4016BC3C-DCB7-4172-AEF5-4D19ACAD4A42}"/>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6164CC45-0B49-4D6C-8F52-86379C0406B5}"/>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CD9CC38C-CF0E-434E-BF08-E4C9A9D39579}"/>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6EB7D8A8-9D7A-4564-A0F0-0A7991807A82}"/>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70419105-7849-4E1B-BE4D-87BC314CAEFB}"/>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7CD0B08B-10AE-4D33-8562-5ECAF017158C}"/>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D8CCBCD3-60DA-4B1A-8444-3AA4BA51CF38}"/>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12A8FF5F-3C4D-4328-B1D6-282BDE1033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3190276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ingle Statistic">
    <p:bg>
      <p:bgPr>
        <a:solidFill>
          <a:schemeClr val="accent4"/>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5E91085-50AF-478B-9638-11F706970341}"/>
              </a:ext>
            </a:extLst>
          </p:cNvPr>
          <p:cNvSpPr/>
          <p:nvPr userDrawn="1"/>
        </p:nvSpPr>
        <p:spPr>
          <a:xfrm>
            <a:off x="-8709" y="3405051"/>
            <a:ext cx="5599612" cy="3466012"/>
          </a:xfrm>
          <a:custGeom>
            <a:avLst/>
            <a:gdLst>
              <a:gd name="connsiteX0" fmla="*/ 2046515 w 5599612"/>
              <a:gd name="connsiteY0" fmla="*/ 0 h 3466012"/>
              <a:gd name="connsiteX1" fmla="*/ 0 w 5599612"/>
              <a:gd name="connsiteY1" fmla="*/ 1759132 h 3466012"/>
              <a:gd name="connsiteX2" fmla="*/ 8709 w 5599612"/>
              <a:gd name="connsiteY2" fmla="*/ 3457303 h 3466012"/>
              <a:gd name="connsiteX3" fmla="*/ 5599612 w 5599612"/>
              <a:gd name="connsiteY3" fmla="*/ 3466012 h 3466012"/>
              <a:gd name="connsiteX4" fmla="*/ 5529943 w 5599612"/>
              <a:gd name="connsiteY4" fmla="*/ 2952206 h 3466012"/>
              <a:gd name="connsiteX5" fmla="*/ 2046515 w 5599612"/>
              <a:gd name="connsiteY5" fmla="*/ 0 h 346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9612" h="3466012">
                <a:moveTo>
                  <a:pt x="2046515" y="0"/>
                </a:moveTo>
                <a:lnTo>
                  <a:pt x="0" y="1759132"/>
                </a:lnTo>
                <a:lnTo>
                  <a:pt x="8709" y="3457303"/>
                </a:lnTo>
                <a:lnTo>
                  <a:pt x="5599612" y="3466012"/>
                </a:lnTo>
                <a:lnTo>
                  <a:pt x="5529943" y="2952206"/>
                </a:lnTo>
                <a:lnTo>
                  <a:pt x="20465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7A31A774-8BEF-4097-9224-ADE6535EBF35}"/>
              </a:ext>
            </a:extLst>
          </p:cNvPr>
          <p:cNvSpPr/>
          <p:nvPr userDrawn="1"/>
        </p:nvSpPr>
        <p:spPr>
          <a:xfrm flipH="1">
            <a:off x="3859256" y="5553591"/>
            <a:ext cx="8305800" cy="131989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D9569D-685D-45DC-97D9-F14BFAE9AF71}"/>
              </a:ext>
            </a:extLst>
          </p:cNvPr>
          <p:cNvSpPr/>
          <p:nvPr userDrawn="1"/>
        </p:nvSpPr>
        <p:spPr>
          <a:xfrm>
            <a:off x="5201673" y="5160155"/>
            <a:ext cx="6996226" cy="1740319"/>
          </a:xfrm>
          <a:custGeom>
            <a:avLst/>
            <a:gdLst>
              <a:gd name="connsiteX0" fmla="*/ 6114197 w 7028597"/>
              <a:gd name="connsiteY0" fmla="*/ 0 h 1596788"/>
              <a:gd name="connsiteX1" fmla="*/ 0 w 7028597"/>
              <a:gd name="connsiteY1" fmla="*/ 1596788 h 1596788"/>
              <a:gd name="connsiteX2" fmla="*/ 7028597 w 7028597"/>
              <a:gd name="connsiteY2" fmla="*/ 1542197 h 1596788"/>
              <a:gd name="connsiteX3" fmla="*/ 7014950 w 7028597"/>
              <a:gd name="connsiteY3" fmla="*/ 423081 h 1596788"/>
              <a:gd name="connsiteX4" fmla="*/ 6114197 w 7028597"/>
              <a:gd name="connsiteY4" fmla="*/ 0 h 1596788"/>
              <a:gd name="connsiteX0" fmla="*/ 6114197 w 7017931"/>
              <a:gd name="connsiteY0" fmla="*/ 0 h 1596788"/>
              <a:gd name="connsiteX1" fmla="*/ 0 w 7017931"/>
              <a:gd name="connsiteY1" fmla="*/ 1596788 h 1596788"/>
              <a:gd name="connsiteX2" fmla="*/ 7017931 w 7017931"/>
              <a:gd name="connsiteY2" fmla="*/ 1561709 h 1596788"/>
              <a:gd name="connsiteX3" fmla="*/ 7014950 w 7017931"/>
              <a:gd name="connsiteY3" fmla="*/ 423081 h 1596788"/>
              <a:gd name="connsiteX4" fmla="*/ 6114197 w 7017931"/>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931" h="1596788">
                <a:moveTo>
                  <a:pt x="6114197" y="0"/>
                </a:moveTo>
                <a:lnTo>
                  <a:pt x="0" y="1596788"/>
                </a:lnTo>
                <a:lnTo>
                  <a:pt x="7017931" y="1561709"/>
                </a:lnTo>
                <a:cubicBezTo>
                  <a:pt x="7016937" y="1182166"/>
                  <a:pt x="7015944" y="802624"/>
                  <a:pt x="7014950" y="423081"/>
                </a:cubicBezTo>
                <a:lnTo>
                  <a:pt x="6114197"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50650870-C6A3-4092-868C-767FE5A36905}"/>
              </a:ext>
            </a:extLst>
          </p:cNvPr>
          <p:cNvSpPr/>
          <p:nvPr userDrawn="1"/>
        </p:nvSpPr>
        <p:spPr>
          <a:xfrm>
            <a:off x="1770660" y="5754570"/>
            <a:ext cx="2952185" cy="1126546"/>
          </a:xfrm>
          <a:prstGeom prst="triangle">
            <a:avLst>
              <a:gd name="adj" fmla="val 479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FF678CFD-E4DF-4FDC-A779-805048BFFA68}"/>
              </a:ext>
            </a:extLst>
          </p:cNvPr>
          <p:cNvSpPr/>
          <p:nvPr userDrawn="1"/>
        </p:nvSpPr>
        <p:spPr>
          <a:xfrm>
            <a:off x="2605177" y="6356351"/>
            <a:ext cx="2516728" cy="524764"/>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052CA92A-7C77-42BF-B1A1-20ADA9395048}"/>
              </a:ext>
            </a:extLst>
          </p:cNvPr>
          <p:cNvSpPr/>
          <p:nvPr userDrawn="1"/>
        </p:nvSpPr>
        <p:spPr>
          <a:xfrm>
            <a:off x="-13676" y="5754569"/>
            <a:ext cx="3899876" cy="1126546"/>
          </a:xfrm>
          <a:prstGeom prst="triangle">
            <a:avLst>
              <a:gd name="adj" fmla="val 479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ED75B26B-E93A-4A11-82B3-3616F1730BFF}"/>
              </a:ext>
            </a:extLst>
          </p:cNvPr>
          <p:cNvSpPr/>
          <p:nvPr userDrawn="1"/>
        </p:nvSpPr>
        <p:spPr>
          <a:xfrm flipH="1">
            <a:off x="7350753" y="6085983"/>
            <a:ext cx="3573533" cy="795131"/>
          </a:xfrm>
          <a:prstGeom prst="triangle">
            <a:avLst>
              <a:gd name="adj" fmla="val 479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44AB9D-2073-45CF-8716-3405C8ABE0D5}"/>
              </a:ext>
            </a:extLst>
          </p:cNvPr>
          <p:cNvSpPr>
            <a:spLocks noGrp="1"/>
          </p:cNvSpPr>
          <p:nvPr userDrawn="1">
            <p:ph type="title" hasCustomPrompt="1"/>
          </p:nvPr>
        </p:nvSpPr>
        <p:spPr>
          <a:xfrm>
            <a:off x="831850" y="2149642"/>
            <a:ext cx="10515600" cy="1225997"/>
          </a:xfrm>
        </p:spPr>
        <p:txBody>
          <a:bodyPr anchor="ctr"/>
          <a:lstStyle>
            <a:lvl1pPr algn="ctr">
              <a:defRPr sz="6000">
                <a:solidFill>
                  <a:schemeClr val="bg1"/>
                </a:solidFill>
              </a:defRPr>
            </a:lvl1pPr>
          </a:lstStyle>
          <a:p>
            <a:r>
              <a:rPr lang="en-US"/>
              <a:t>x%</a:t>
            </a:r>
          </a:p>
        </p:txBody>
      </p:sp>
      <p:sp>
        <p:nvSpPr>
          <p:cNvPr id="3" name="Text Placeholder 2">
            <a:extLst>
              <a:ext uri="{FF2B5EF4-FFF2-40B4-BE49-F238E27FC236}">
                <a16:creationId xmlns:a16="http://schemas.microsoft.com/office/drawing/2014/main" id="{433174F6-7AD8-46B6-9226-CDF2890C5F2D}"/>
              </a:ext>
            </a:extLst>
          </p:cNvPr>
          <p:cNvSpPr>
            <a:spLocks noGrp="1"/>
          </p:cNvSpPr>
          <p:nvPr userDrawn="1">
            <p:ph type="body" idx="1" hasCustomPrompt="1"/>
          </p:nvPr>
        </p:nvSpPr>
        <p:spPr>
          <a:xfrm>
            <a:off x="831850" y="3402627"/>
            <a:ext cx="10515600" cy="6832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 compelling statistic slide</a:t>
            </a:r>
          </a:p>
        </p:txBody>
      </p:sp>
      <p:sp>
        <p:nvSpPr>
          <p:cNvPr id="4" name="Date Placeholder 3">
            <a:extLst>
              <a:ext uri="{FF2B5EF4-FFF2-40B4-BE49-F238E27FC236}">
                <a16:creationId xmlns:a16="http://schemas.microsoft.com/office/drawing/2014/main" id="{B638F39D-4333-4CE4-9445-37D1BBA65D0A}"/>
              </a:ext>
            </a:extLst>
          </p:cNvPr>
          <p:cNvSpPr>
            <a:spLocks noGrp="1"/>
          </p:cNvSpPr>
          <p:nvPr userDrawn="1">
            <p:ph type="dt" sz="half" idx="10"/>
          </p:nvPr>
        </p:nvSpPr>
        <p:spPr>
          <a:xfrm>
            <a:off x="-9071" y="0"/>
            <a:ext cx="2743200" cy="365125"/>
          </a:xfrm>
        </p:spPr>
        <p:txBody>
          <a:bodyPr/>
          <a:lstStyle>
            <a:lvl1pPr>
              <a:defRPr>
                <a:solidFill>
                  <a:schemeClr val="bg1"/>
                </a:solidFill>
              </a:defRPr>
            </a:lvl1pPr>
          </a:lstStyle>
          <a:p>
            <a:fld id="{99C999D9-0FF1-43E0-9D81-D2F58C90D10C}" type="datetimeFigureOut">
              <a:rPr lang="en-US" smtClean="0"/>
              <a:pPr/>
              <a:t>4/7/2024</a:t>
            </a:fld>
            <a:endParaRPr lang="en-US"/>
          </a:p>
        </p:txBody>
      </p:sp>
      <p:sp>
        <p:nvSpPr>
          <p:cNvPr id="5" name="Footer Placeholder 4">
            <a:extLst>
              <a:ext uri="{FF2B5EF4-FFF2-40B4-BE49-F238E27FC236}">
                <a16:creationId xmlns:a16="http://schemas.microsoft.com/office/drawing/2014/main" id="{D691A7D5-3E83-4838-A7E0-3744C5B4D8E4}"/>
              </a:ext>
            </a:extLst>
          </p:cNvPr>
          <p:cNvSpPr>
            <a:spLocks noGrp="1"/>
          </p:cNvSpPr>
          <p:nvPr userDrawn="1">
            <p:ph type="ftr" sz="quarter" idx="11"/>
          </p:nvPr>
        </p:nvSpPr>
        <p:spPr>
          <a:xfrm>
            <a:off x="26944" y="5561219"/>
            <a:ext cx="4195071" cy="524764"/>
          </a:xfrm>
        </p:spPr>
        <p:txBody>
          <a:bodyPr/>
          <a:lstStyle>
            <a:lvl1pPr>
              <a:defRPr>
                <a:solidFill>
                  <a:schemeClr val="bg2"/>
                </a:solidFill>
              </a:defRPr>
            </a:lvl1pPr>
          </a:lstStyle>
          <a:p>
            <a:endParaRPr lang="en-US"/>
          </a:p>
        </p:txBody>
      </p:sp>
      <p:sp>
        <p:nvSpPr>
          <p:cNvPr id="6" name="Slide Number Placeholder 5">
            <a:extLst>
              <a:ext uri="{FF2B5EF4-FFF2-40B4-BE49-F238E27FC236}">
                <a16:creationId xmlns:a16="http://schemas.microsoft.com/office/drawing/2014/main" id="{A325E655-FFC9-4233-90E9-E6AC8BFC4608}"/>
              </a:ext>
            </a:extLst>
          </p:cNvPr>
          <p:cNvSpPr>
            <a:spLocks noGrp="1"/>
          </p:cNvSpPr>
          <p:nvPr userDrawn="1">
            <p:ph type="sldNum" sz="quarter" idx="12"/>
          </p:nvPr>
        </p:nvSpPr>
        <p:spPr>
          <a:xfrm>
            <a:off x="8604250" y="-33452"/>
            <a:ext cx="2743200" cy="365125"/>
          </a:xfrm>
        </p:spPr>
        <p:txBody>
          <a:bodyPr/>
          <a:lstStyle>
            <a:lvl1pPr algn="ctr">
              <a:defRPr>
                <a:solidFill>
                  <a:schemeClr val="bg1"/>
                </a:solidFill>
              </a:defRPr>
            </a:lvl1pPr>
          </a:lstStyle>
          <a:p>
            <a:pPr algn="r"/>
            <a:fld id="{4802046D-FDB0-4F57-81E6-63C34C668F6D}" type="slidenum">
              <a:rPr lang="en-US" smtClean="0"/>
              <a:pPr algn="r"/>
              <a:t>‹#›</a:t>
            </a:fld>
            <a:endParaRPr lang="en-US"/>
          </a:p>
        </p:txBody>
      </p:sp>
      <p:pic>
        <p:nvPicPr>
          <p:cNvPr id="19" name="Picture 18">
            <a:extLst>
              <a:ext uri="{FF2B5EF4-FFF2-40B4-BE49-F238E27FC236}">
                <a16:creationId xmlns:a16="http://schemas.microsoft.com/office/drawing/2014/main" id="{3C4F6A7A-FE58-4CD4-BB0D-2009C46F7A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0834" y="5723405"/>
            <a:ext cx="1148304" cy="927389"/>
          </a:xfrm>
          <a:prstGeom prst="rect">
            <a:avLst/>
          </a:prstGeom>
        </p:spPr>
      </p:pic>
      <p:sp>
        <p:nvSpPr>
          <p:cNvPr id="10" name="Freeform: Shape 9">
            <a:extLst>
              <a:ext uri="{FF2B5EF4-FFF2-40B4-BE49-F238E27FC236}">
                <a16:creationId xmlns:a16="http://schemas.microsoft.com/office/drawing/2014/main" id="{8B9A6E18-1FF5-4117-8296-131DEB51AE10}"/>
              </a:ext>
            </a:extLst>
          </p:cNvPr>
          <p:cNvSpPr/>
          <p:nvPr userDrawn="1"/>
        </p:nvSpPr>
        <p:spPr>
          <a:xfrm>
            <a:off x="3480179" y="3794078"/>
            <a:ext cx="8728353" cy="2879677"/>
          </a:xfrm>
          <a:custGeom>
            <a:avLst/>
            <a:gdLst>
              <a:gd name="connsiteX0" fmla="*/ 0 w 8775511"/>
              <a:gd name="connsiteY0" fmla="*/ 2142698 h 2879677"/>
              <a:gd name="connsiteX1" fmla="*/ 750627 w 8775511"/>
              <a:gd name="connsiteY1" fmla="*/ 2729552 h 2879677"/>
              <a:gd name="connsiteX2" fmla="*/ 1078173 w 8775511"/>
              <a:gd name="connsiteY2" fmla="*/ 2879677 h 2879677"/>
              <a:gd name="connsiteX3" fmla="*/ 4544705 w 8775511"/>
              <a:gd name="connsiteY3" fmla="*/ 1760561 h 2879677"/>
              <a:gd name="connsiteX4" fmla="*/ 5486400 w 8775511"/>
              <a:gd name="connsiteY4" fmla="*/ 2047164 h 2879677"/>
              <a:gd name="connsiteX5" fmla="*/ 7888406 w 8775511"/>
              <a:gd name="connsiteY5" fmla="*/ 1460310 h 2879677"/>
              <a:gd name="connsiteX6" fmla="*/ 8775511 w 8775511"/>
              <a:gd name="connsiteY6" fmla="*/ 1910686 h 2879677"/>
              <a:gd name="connsiteX7" fmla="*/ 8734567 w 8775511"/>
              <a:gd name="connsiteY7" fmla="*/ 1364776 h 2879677"/>
              <a:gd name="connsiteX8" fmla="*/ 5390866 w 8775511"/>
              <a:gd name="connsiteY8" fmla="*/ 0 h 2879677"/>
              <a:gd name="connsiteX9" fmla="*/ 1078173 w 8775511"/>
              <a:gd name="connsiteY9" fmla="*/ 1719618 h 2879677"/>
              <a:gd name="connsiteX10" fmla="*/ 0 w 8775511"/>
              <a:gd name="connsiteY10" fmla="*/ 2142698 h 2879677"/>
              <a:gd name="connsiteX0" fmla="*/ 0 w 8775511"/>
              <a:gd name="connsiteY0" fmla="*/ 2142698 h 2879677"/>
              <a:gd name="connsiteX1" fmla="*/ 750627 w 8775511"/>
              <a:gd name="connsiteY1" fmla="*/ 2729552 h 2879677"/>
              <a:gd name="connsiteX2" fmla="*/ 1078173 w 8775511"/>
              <a:gd name="connsiteY2" fmla="*/ 2879677 h 2879677"/>
              <a:gd name="connsiteX3" fmla="*/ 4544705 w 8775511"/>
              <a:gd name="connsiteY3" fmla="*/ 1760561 h 2879677"/>
              <a:gd name="connsiteX4" fmla="*/ 5486400 w 8775511"/>
              <a:gd name="connsiteY4" fmla="*/ 2047164 h 2879677"/>
              <a:gd name="connsiteX5" fmla="*/ 7888406 w 8775511"/>
              <a:gd name="connsiteY5" fmla="*/ 1460310 h 2879677"/>
              <a:gd name="connsiteX6" fmla="*/ 8775511 w 8775511"/>
              <a:gd name="connsiteY6" fmla="*/ 1910686 h 2879677"/>
              <a:gd name="connsiteX7" fmla="*/ 8772945 w 8775511"/>
              <a:gd name="connsiteY7" fmla="*/ 1298101 h 2879677"/>
              <a:gd name="connsiteX8" fmla="*/ 5390866 w 8775511"/>
              <a:gd name="connsiteY8" fmla="*/ 0 h 2879677"/>
              <a:gd name="connsiteX9" fmla="*/ 1078173 w 8775511"/>
              <a:gd name="connsiteY9" fmla="*/ 1719618 h 2879677"/>
              <a:gd name="connsiteX10" fmla="*/ 0 w 8775511"/>
              <a:gd name="connsiteY10" fmla="*/ 2142698 h 2879677"/>
              <a:gd name="connsiteX0" fmla="*/ 0 w 8792164"/>
              <a:gd name="connsiteY0" fmla="*/ 2142698 h 2879677"/>
              <a:gd name="connsiteX1" fmla="*/ 750627 w 8792164"/>
              <a:gd name="connsiteY1" fmla="*/ 2729552 h 2879677"/>
              <a:gd name="connsiteX2" fmla="*/ 1078173 w 8792164"/>
              <a:gd name="connsiteY2" fmla="*/ 2879677 h 2879677"/>
              <a:gd name="connsiteX3" fmla="*/ 4544705 w 8792164"/>
              <a:gd name="connsiteY3" fmla="*/ 1760561 h 2879677"/>
              <a:gd name="connsiteX4" fmla="*/ 5486400 w 8792164"/>
              <a:gd name="connsiteY4" fmla="*/ 2047164 h 2879677"/>
              <a:gd name="connsiteX5" fmla="*/ 7888406 w 8792164"/>
              <a:gd name="connsiteY5" fmla="*/ 1460310 h 2879677"/>
              <a:gd name="connsiteX6" fmla="*/ 8775511 w 8792164"/>
              <a:gd name="connsiteY6" fmla="*/ 1910686 h 2879677"/>
              <a:gd name="connsiteX7" fmla="*/ 8792135 w 8792164"/>
              <a:gd name="connsiteY7" fmla="*/ 1288576 h 2879677"/>
              <a:gd name="connsiteX8" fmla="*/ 5390866 w 8792164"/>
              <a:gd name="connsiteY8" fmla="*/ 0 h 2879677"/>
              <a:gd name="connsiteX9" fmla="*/ 1078173 w 8792164"/>
              <a:gd name="connsiteY9" fmla="*/ 1719618 h 2879677"/>
              <a:gd name="connsiteX10" fmla="*/ 0 w 8792164"/>
              <a:gd name="connsiteY10" fmla="*/ 2142698 h 2879677"/>
              <a:gd name="connsiteX0" fmla="*/ 0 w 8792164"/>
              <a:gd name="connsiteY0" fmla="*/ 2142698 h 2879677"/>
              <a:gd name="connsiteX1" fmla="*/ 750627 w 8792164"/>
              <a:gd name="connsiteY1" fmla="*/ 2729552 h 2879677"/>
              <a:gd name="connsiteX2" fmla="*/ 1078173 w 8792164"/>
              <a:gd name="connsiteY2" fmla="*/ 2879677 h 2879677"/>
              <a:gd name="connsiteX3" fmla="*/ 4544705 w 8792164"/>
              <a:gd name="connsiteY3" fmla="*/ 1760561 h 2879677"/>
              <a:gd name="connsiteX4" fmla="*/ 5486400 w 8792164"/>
              <a:gd name="connsiteY4" fmla="*/ 2047164 h 2879677"/>
              <a:gd name="connsiteX5" fmla="*/ 7888406 w 8792164"/>
              <a:gd name="connsiteY5" fmla="*/ 1460310 h 2879677"/>
              <a:gd name="connsiteX6" fmla="*/ 8775511 w 8792164"/>
              <a:gd name="connsiteY6" fmla="*/ 1901978 h 2879677"/>
              <a:gd name="connsiteX7" fmla="*/ 8792135 w 8792164"/>
              <a:gd name="connsiteY7" fmla="*/ 1288576 h 2879677"/>
              <a:gd name="connsiteX8" fmla="*/ 5390866 w 8792164"/>
              <a:gd name="connsiteY8" fmla="*/ 0 h 2879677"/>
              <a:gd name="connsiteX9" fmla="*/ 1078173 w 8792164"/>
              <a:gd name="connsiteY9" fmla="*/ 1719618 h 2879677"/>
              <a:gd name="connsiteX10" fmla="*/ 0 w 8792164"/>
              <a:gd name="connsiteY10" fmla="*/ 2142698 h 287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164" h="2879677">
                <a:moveTo>
                  <a:pt x="0" y="2142698"/>
                </a:moveTo>
                <a:lnTo>
                  <a:pt x="750627" y="2729552"/>
                </a:lnTo>
                <a:lnTo>
                  <a:pt x="1078173" y="2879677"/>
                </a:lnTo>
                <a:lnTo>
                  <a:pt x="4544705" y="1760561"/>
                </a:lnTo>
                <a:lnTo>
                  <a:pt x="5486400" y="2047164"/>
                </a:lnTo>
                <a:lnTo>
                  <a:pt x="7888406" y="1460310"/>
                </a:lnTo>
                <a:lnTo>
                  <a:pt x="8775511" y="1901978"/>
                </a:lnTo>
                <a:cubicBezTo>
                  <a:pt x="8774656" y="1697783"/>
                  <a:pt x="8792990" y="1492771"/>
                  <a:pt x="8792135" y="1288576"/>
                </a:cubicBezTo>
                <a:lnTo>
                  <a:pt x="5390866" y="0"/>
                </a:lnTo>
                <a:lnTo>
                  <a:pt x="1078173" y="1719618"/>
                </a:lnTo>
                <a:lnTo>
                  <a:pt x="0" y="214269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716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AA49-7A04-4BC2-8AB7-9D1CA78C67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F5FFF9-7E95-497A-BD56-054452B99F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54AE66-C7B1-43A5-8135-630C2890C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46D96F-7BC7-4A54-AB54-1388980C071E}"/>
              </a:ext>
            </a:extLst>
          </p:cNvPr>
          <p:cNvSpPr>
            <a:spLocks noGrp="1"/>
          </p:cNvSpPr>
          <p:nvPr>
            <p:ph type="dt" sz="half" idx="10"/>
          </p:nvPr>
        </p:nvSpPr>
        <p:spPr/>
        <p:txBody>
          <a:bodyPr/>
          <a:lstStyle/>
          <a:p>
            <a:fld id="{99C999D9-0FF1-43E0-9D81-D2F58C90D10C}" type="datetimeFigureOut">
              <a:rPr lang="en-US" smtClean="0"/>
              <a:t>4/7/2024</a:t>
            </a:fld>
            <a:endParaRPr lang="en-US"/>
          </a:p>
        </p:txBody>
      </p:sp>
      <p:sp>
        <p:nvSpPr>
          <p:cNvPr id="6" name="Footer Placeholder 5">
            <a:extLst>
              <a:ext uri="{FF2B5EF4-FFF2-40B4-BE49-F238E27FC236}">
                <a16:creationId xmlns:a16="http://schemas.microsoft.com/office/drawing/2014/main" id="{ED796C08-798D-4135-B429-7F17ED4FCA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57B5FA-CB52-4AAD-BAD6-9FB4D693F875}"/>
              </a:ext>
            </a:extLst>
          </p:cNvPr>
          <p:cNvSpPr>
            <a:spLocks noGrp="1"/>
          </p:cNvSpPr>
          <p:nvPr>
            <p:ph type="sldNum" sz="quarter" idx="12"/>
          </p:nvPr>
        </p:nvSpPr>
        <p:spPr/>
        <p:txBody>
          <a:bodyPr/>
          <a:lstStyle/>
          <a:p>
            <a:fld id="{4802046D-FDB0-4F57-81E6-63C34C668F6D}" type="slidenum">
              <a:rPr lang="en-US" smtClean="0"/>
              <a:t>‹#›</a:t>
            </a:fld>
            <a:endParaRPr lang="en-US"/>
          </a:p>
        </p:txBody>
      </p:sp>
      <p:grpSp>
        <p:nvGrpSpPr>
          <p:cNvPr id="26" name="Group 25">
            <a:extLst>
              <a:ext uri="{FF2B5EF4-FFF2-40B4-BE49-F238E27FC236}">
                <a16:creationId xmlns:a16="http://schemas.microsoft.com/office/drawing/2014/main" id="{F466B6A4-21DC-4BD4-9E93-5E35765AF681}"/>
              </a:ext>
            </a:extLst>
          </p:cNvPr>
          <p:cNvGrpSpPr/>
          <p:nvPr userDrawn="1"/>
        </p:nvGrpSpPr>
        <p:grpSpPr>
          <a:xfrm>
            <a:off x="6252357" y="5704469"/>
            <a:ext cx="5905845" cy="1163847"/>
            <a:chOff x="6252357" y="5704469"/>
            <a:chExt cx="5905845" cy="1163847"/>
          </a:xfrm>
        </p:grpSpPr>
        <p:sp>
          <p:nvSpPr>
            <p:cNvPr id="27" name="Isosceles Triangle 26">
              <a:extLst>
                <a:ext uri="{FF2B5EF4-FFF2-40B4-BE49-F238E27FC236}">
                  <a16:creationId xmlns:a16="http://schemas.microsoft.com/office/drawing/2014/main" id="{08CD062E-D92F-4C12-9A5F-56EEEBB70E89}"/>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50467D96-37E8-4168-ABDF-51A9828F23EB}"/>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6BB61D6-5FA6-4022-94FB-EA4923C31561}"/>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E7940762-F51C-4C4C-9F15-620C223CF712}"/>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D483E236-026A-4B52-BAE7-B07BA11D3D63}"/>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94BDCFAD-CAB3-4E9C-9A9C-C5DE3FA9A962}"/>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0CC72128-F876-4DC2-A2CB-AD29630BA53C}"/>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D9DBEC5C-AC3C-4A69-AA2D-6DE23AF5A1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700135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14370-7DF1-49DD-BD23-FCE2517CBF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563D45-ACF2-4B95-9691-BA202E5691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A76F02F-9298-410A-BFC9-9C270B1C5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1E3D8-CEE7-4ACA-AA16-C36D31A7411A}"/>
              </a:ext>
            </a:extLst>
          </p:cNvPr>
          <p:cNvSpPr>
            <a:spLocks noGrp="1"/>
          </p:cNvSpPr>
          <p:nvPr>
            <p:ph type="dt" sz="half" idx="10"/>
          </p:nvPr>
        </p:nvSpPr>
        <p:spPr/>
        <p:txBody>
          <a:bodyPr/>
          <a:lstStyle/>
          <a:p>
            <a:fld id="{99C999D9-0FF1-43E0-9D81-D2F58C90D10C}" type="datetimeFigureOut">
              <a:rPr lang="en-US" smtClean="0"/>
              <a:t>4/7/2024</a:t>
            </a:fld>
            <a:endParaRPr lang="en-US"/>
          </a:p>
        </p:txBody>
      </p:sp>
      <p:sp>
        <p:nvSpPr>
          <p:cNvPr id="6" name="Footer Placeholder 5">
            <a:extLst>
              <a:ext uri="{FF2B5EF4-FFF2-40B4-BE49-F238E27FC236}">
                <a16:creationId xmlns:a16="http://schemas.microsoft.com/office/drawing/2014/main" id="{640B1484-7B80-4691-B22A-3243A17AB4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5915B3-6F42-4862-97F0-8507B226F0F0}"/>
              </a:ext>
            </a:extLst>
          </p:cNvPr>
          <p:cNvSpPr>
            <a:spLocks noGrp="1"/>
          </p:cNvSpPr>
          <p:nvPr>
            <p:ph type="sldNum" sz="quarter" idx="12"/>
          </p:nvPr>
        </p:nvSpPr>
        <p:spPr/>
        <p:txBody>
          <a:bodyPr/>
          <a:lstStyle/>
          <a:p>
            <a:fld id="{4802046D-FDB0-4F57-81E6-63C34C668F6D}" type="slidenum">
              <a:rPr lang="en-US" smtClean="0"/>
              <a:t>‹#›</a:t>
            </a:fld>
            <a:endParaRPr lang="en-US"/>
          </a:p>
        </p:txBody>
      </p:sp>
      <p:grpSp>
        <p:nvGrpSpPr>
          <p:cNvPr id="35" name="Group 34">
            <a:extLst>
              <a:ext uri="{FF2B5EF4-FFF2-40B4-BE49-F238E27FC236}">
                <a16:creationId xmlns:a16="http://schemas.microsoft.com/office/drawing/2014/main" id="{5502EB84-CE76-4AD8-B0F4-0CAE8C801D75}"/>
              </a:ext>
            </a:extLst>
          </p:cNvPr>
          <p:cNvGrpSpPr/>
          <p:nvPr userDrawn="1"/>
        </p:nvGrpSpPr>
        <p:grpSpPr>
          <a:xfrm>
            <a:off x="6252357" y="5704469"/>
            <a:ext cx="5905845" cy="1163847"/>
            <a:chOff x="6252357" y="5704469"/>
            <a:chExt cx="5905845" cy="1163847"/>
          </a:xfrm>
        </p:grpSpPr>
        <p:sp>
          <p:nvSpPr>
            <p:cNvPr id="36" name="Isosceles Triangle 35">
              <a:extLst>
                <a:ext uri="{FF2B5EF4-FFF2-40B4-BE49-F238E27FC236}">
                  <a16:creationId xmlns:a16="http://schemas.microsoft.com/office/drawing/2014/main" id="{5F36AE74-1296-4C10-A09D-852F307CCDCC}"/>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172FE2D4-E78E-4464-9E4A-0893ADA0CD44}"/>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E449CE81-A03C-49F5-BFBE-C7CE7D0192C7}"/>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FB5CFE13-6EAD-4F24-BDE2-EBCC356DA0CE}"/>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76D93FDD-ADFA-429C-AB90-956463BD5D59}"/>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09949E92-ACAD-42E0-B8B9-1CE493A9DEEA}"/>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062AFA3D-5881-400D-A1CD-850FC67BCE44}"/>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5EDD7630-5318-40B7-B3FE-8675D0D951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1326399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FEA61-EFC5-400F-89A7-B46D932469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E2439E-2061-4BBB-B6D8-025D701A35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57E49-3C43-491B-933F-5F100FFBA169}"/>
              </a:ext>
            </a:extLst>
          </p:cNvPr>
          <p:cNvSpPr>
            <a:spLocks noGrp="1"/>
          </p:cNvSpPr>
          <p:nvPr>
            <p:ph type="dt" sz="half" idx="10"/>
          </p:nvPr>
        </p:nvSpPr>
        <p:spPr/>
        <p:txBody>
          <a:bodyPr/>
          <a:lstStyle/>
          <a:p>
            <a:fld id="{99C999D9-0FF1-43E0-9D81-D2F58C90D10C}" type="datetimeFigureOut">
              <a:rPr lang="en-US" smtClean="0"/>
              <a:t>4/7/2024</a:t>
            </a:fld>
            <a:endParaRPr lang="en-US"/>
          </a:p>
        </p:txBody>
      </p:sp>
      <p:sp>
        <p:nvSpPr>
          <p:cNvPr id="5" name="Footer Placeholder 4">
            <a:extLst>
              <a:ext uri="{FF2B5EF4-FFF2-40B4-BE49-F238E27FC236}">
                <a16:creationId xmlns:a16="http://schemas.microsoft.com/office/drawing/2014/main" id="{C452BDA5-4132-4441-A0B6-1D3995214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E9C50-1089-420F-85A1-C0AD2230E780}"/>
              </a:ext>
            </a:extLst>
          </p:cNvPr>
          <p:cNvSpPr>
            <a:spLocks noGrp="1"/>
          </p:cNvSpPr>
          <p:nvPr>
            <p:ph type="sldNum" sz="quarter" idx="12"/>
          </p:nvPr>
        </p:nvSpPr>
        <p:spPr/>
        <p:txBody>
          <a:bodyPr/>
          <a:lstStyle/>
          <a:p>
            <a:fld id="{4802046D-FDB0-4F57-81E6-63C34C668F6D}" type="slidenum">
              <a:rPr lang="en-US" smtClean="0"/>
              <a:t>‹#›</a:t>
            </a:fld>
            <a:endParaRPr lang="en-US"/>
          </a:p>
        </p:txBody>
      </p:sp>
      <p:grpSp>
        <p:nvGrpSpPr>
          <p:cNvPr id="16" name="Group 15">
            <a:extLst>
              <a:ext uri="{FF2B5EF4-FFF2-40B4-BE49-F238E27FC236}">
                <a16:creationId xmlns:a16="http://schemas.microsoft.com/office/drawing/2014/main" id="{25F20A40-4842-466C-8A28-B363C177838C}"/>
              </a:ext>
            </a:extLst>
          </p:cNvPr>
          <p:cNvGrpSpPr/>
          <p:nvPr userDrawn="1"/>
        </p:nvGrpSpPr>
        <p:grpSpPr>
          <a:xfrm rot="5400000">
            <a:off x="-2370999" y="2736124"/>
            <a:ext cx="5905845" cy="1163847"/>
            <a:chOff x="6252357" y="5704469"/>
            <a:chExt cx="5905845" cy="1163847"/>
          </a:xfrm>
        </p:grpSpPr>
        <p:sp>
          <p:nvSpPr>
            <p:cNvPr id="17" name="Isosceles Triangle 16">
              <a:extLst>
                <a:ext uri="{FF2B5EF4-FFF2-40B4-BE49-F238E27FC236}">
                  <a16:creationId xmlns:a16="http://schemas.microsoft.com/office/drawing/2014/main" id="{C66CBEB5-BBA5-44BE-94A5-0989335702D6}"/>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69F7A3-186C-490F-BEFD-4382E3A4C84C}"/>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E871267D-0D25-47D1-B2EB-DA32252C4A14}"/>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659C3060-8D1A-4CEA-B2B8-2C3941AAB217}"/>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41225929-C719-4198-B3DB-DB7D7AF04E0A}"/>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E7BE6FA5-6664-4E90-9C5C-6CCB614BD1DD}"/>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D5DA8248-A52C-40D0-B87D-3F92A095C9F0}"/>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F8B79A7E-E577-42C0-9A91-6BFDC8E3AD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1180121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C3502E-3BE7-4E75-84D5-20EB823C83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DB0F19-6D44-4B89-9026-FC2098CB71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41359-9515-4D83-87A3-64049E15B055}"/>
              </a:ext>
            </a:extLst>
          </p:cNvPr>
          <p:cNvSpPr>
            <a:spLocks noGrp="1"/>
          </p:cNvSpPr>
          <p:nvPr>
            <p:ph type="dt" sz="half" idx="10"/>
          </p:nvPr>
        </p:nvSpPr>
        <p:spPr/>
        <p:txBody>
          <a:bodyPr/>
          <a:lstStyle/>
          <a:p>
            <a:fld id="{99C999D9-0FF1-43E0-9D81-D2F58C90D10C}" type="datetimeFigureOut">
              <a:rPr lang="en-US" smtClean="0"/>
              <a:t>4/7/2024</a:t>
            </a:fld>
            <a:endParaRPr lang="en-US"/>
          </a:p>
        </p:txBody>
      </p:sp>
      <p:sp>
        <p:nvSpPr>
          <p:cNvPr id="5" name="Footer Placeholder 4">
            <a:extLst>
              <a:ext uri="{FF2B5EF4-FFF2-40B4-BE49-F238E27FC236}">
                <a16:creationId xmlns:a16="http://schemas.microsoft.com/office/drawing/2014/main" id="{42677A92-4E17-47A1-8F57-6A5F1D235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FE923F-45D8-4EB2-A1B0-C2B7D75F7E57}"/>
              </a:ext>
            </a:extLst>
          </p:cNvPr>
          <p:cNvSpPr>
            <a:spLocks noGrp="1"/>
          </p:cNvSpPr>
          <p:nvPr>
            <p:ph type="sldNum" sz="quarter" idx="12"/>
          </p:nvPr>
        </p:nvSpPr>
        <p:spPr/>
        <p:txBody>
          <a:bodyPr/>
          <a:lstStyle/>
          <a:p>
            <a:fld id="{4802046D-FDB0-4F57-81E6-63C34C668F6D}" type="slidenum">
              <a:rPr lang="en-US" smtClean="0"/>
              <a:t>‹#›</a:t>
            </a:fld>
            <a:endParaRPr lang="en-US"/>
          </a:p>
        </p:txBody>
      </p:sp>
      <p:grpSp>
        <p:nvGrpSpPr>
          <p:cNvPr id="25" name="Group 24">
            <a:extLst>
              <a:ext uri="{FF2B5EF4-FFF2-40B4-BE49-F238E27FC236}">
                <a16:creationId xmlns:a16="http://schemas.microsoft.com/office/drawing/2014/main" id="{9D342D23-7276-4721-8C7B-58AF11E1D378}"/>
              </a:ext>
            </a:extLst>
          </p:cNvPr>
          <p:cNvGrpSpPr/>
          <p:nvPr userDrawn="1"/>
        </p:nvGrpSpPr>
        <p:grpSpPr>
          <a:xfrm rot="5400000">
            <a:off x="-2370999" y="2736124"/>
            <a:ext cx="5905845" cy="1163847"/>
            <a:chOff x="6252357" y="5704469"/>
            <a:chExt cx="5905845" cy="1163847"/>
          </a:xfrm>
        </p:grpSpPr>
        <p:sp>
          <p:nvSpPr>
            <p:cNvPr id="26" name="Isosceles Triangle 25">
              <a:extLst>
                <a:ext uri="{FF2B5EF4-FFF2-40B4-BE49-F238E27FC236}">
                  <a16:creationId xmlns:a16="http://schemas.microsoft.com/office/drawing/2014/main" id="{D757A30A-C2CC-46AC-8A55-1971E2E7CB3F}"/>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F8B1D0A1-10C0-4032-94C4-5EB906D5E846}"/>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250C34DF-0F7C-4C5A-9D98-023FAA42F19F}"/>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BC746136-52D1-48BC-9875-BAF9BCADD7D4}"/>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090E8CB1-2B0E-4C62-A54D-C79027F4387F}"/>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52B949C9-C7A3-4763-93D9-891A2FAF05CA}"/>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0271636-332D-4732-BAD4-D2B3FB1AD8E7}"/>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6217297-34EF-4AB5-97A7-324A0ACAC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160494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9E5B6-6838-4AED-8BCD-4E9025DE9F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73115-ED1E-43FE-834D-AB6EB55AE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7508A5E-86DE-44E0-B2C3-B9E4E7D4048B}"/>
              </a:ext>
            </a:extLst>
          </p:cNvPr>
          <p:cNvSpPr>
            <a:spLocks noGrp="1"/>
          </p:cNvSpPr>
          <p:nvPr>
            <p:ph type="ftr" sz="quarter" idx="11"/>
          </p:nvPr>
        </p:nvSpPr>
        <p:spPr>
          <a:xfrm>
            <a:off x="838200" y="6185834"/>
            <a:ext cx="4114800" cy="365125"/>
          </a:xfrm>
        </p:spPr>
        <p:txBody>
          <a:bodyPr/>
          <a:lstStyle/>
          <a:p>
            <a:endParaRPr lang="en-US"/>
          </a:p>
        </p:txBody>
      </p:sp>
      <p:sp>
        <p:nvSpPr>
          <p:cNvPr id="6" name="Slide Number Placeholder 5">
            <a:extLst>
              <a:ext uri="{FF2B5EF4-FFF2-40B4-BE49-F238E27FC236}">
                <a16:creationId xmlns:a16="http://schemas.microsoft.com/office/drawing/2014/main" id="{63256DF2-D19F-4B96-B44E-17C871D05AFD}"/>
              </a:ext>
            </a:extLst>
          </p:cNvPr>
          <p:cNvSpPr>
            <a:spLocks noGrp="1"/>
          </p:cNvSpPr>
          <p:nvPr>
            <p:ph type="sldNum" sz="quarter" idx="12"/>
          </p:nvPr>
        </p:nvSpPr>
        <p:spPr>
          <a:xfrm>
            <a:off x="10069466" y="-5862"/>
            <a:ext cx="1349468" cy="365125"/>
          </a:xfrm>
        </p:spPr>
        <p:txBody>
          <a:bodyPr/>
          <a:lstStyle>
            <a:lvl1pPr>
              <a:defRPr>
                <a:solidFill>
                  <a:schemeClr val="bg1"/>
                </a:solidFill>
              </a:defRPr>
            </a:lvl1pPr>
          </a:lstStyle>
          <a:p>
            <a:fld id="{4802046D-FDB0-4F57-81E6-63C34C668F6D}" type="slidenum">
              <a:rPr lang="en-US" smtClean="0"/>
              <a:pPr/>
              <a:t>‹#›</a:t>
            </a:fld>
            <a:endParaRPr lang="en-US"/>
          </a:p>
        </p:txBody>
      </p:sp>
      <p:sp>
        <p:nvSpPr>
          <p:cNvPr id="4" name="Date Placeholder 3">
            <a:extLst>
              <a:ext uri="{FF2B5EF4-FFF2-40B4-BE49-F238E27FC236}">
                <a16:creationId xmlns:a16="http://schemas.microsoft.com/office/drawing/2014/main" id="{7EA65C23-4E92-4AE3-92E6-D59B31235677}"/>
              </a:ext>
            </a:extLst>
          </p:cNvPr>
          <p:cNvSpPr>
            <a:spLocks noGrp="1"/>
          </p:cNvSpPr>
          <p:nvPr>
            <p:ph type="dt" sz="half" idx="10"/>
          </p:nvPr>
        </p:nvSpPr>
        <p:spPr>
          <a:xfrm>
            <a:off x="820474" y="6545120"/>
            <a:ext cx="2743200" cy="365125"/>
          </a:xfrm>
        </p:spPr>
        <p:txBody>
          <a:bodyPr/>
          <a:lstStyle/>
          <a:p>
            <a:fld id="{99C999D9-0FF1-43E0-9D81-D2F58C90D10C}" type="datetimeFigureOut">
              <a:rPr lang="en-US" smtClean="0"/>
              <a:t>4/7/2024</a:t>
            </a:fld>
            <a:endParaRPr lang="en-US"/>
          </a:p>
        </p:txBody>
      </p:sp>
      <p:grpSp>
        <p:nvGrpSpPr>
          <p:cNvPr id="7" name="Group 6">
            <a:extLst>
              <a:ext uri="{FF2B5EF4-FFF2-40B4-BE49-F238E27FC236}">
                <a16:creationId xmlns:a16="http://schemas.microsoft.com/office/drawing/2014/main" id="{421B32EF-66A8-49A9-9E30-D275D8CA4D76}"/>
              </a:ext>
            </a:extLst>
          </p:cNvPr>
          <p:cNvGrpSpPr/>
          <p:nvPr userDrawn="1"/>
        </p:nvGrpSpPr>
        <p:grpSpPr>
          <a:xfrm>
            <a:off x="6252357" y="5704469"/>
            <a:ext cx="5905845" cy="1163847"/>
            <a:chOff x="6252357" y="5704469"/>
            <a:chExt cx="5905845" cy="1163847"/>
          </a:xfrm>
        </p:grpSpPr>
        <p:sp>
          <p:nvSpPr>
            <p:cNvPr id="29" name="Isosceles Triangle 28">
              <a:extLst>
                <a:ext uri="{FF2B5EF4-FFF2-40B4-BE49-F238E27FC236}">
                  <a16:creationId xmlns:a16="http://schemas.microsoft.com/office/drawing/2014/main" id="{E880BB44-AFBE-424F-B6A7-D15A51E1CDA8}"/>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6CB6694-F9B3-4B0A-A0E3-4F56DEE15946}"/>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2C8C25F4-377C-48D2-BC5F-ED856BE62FD2}"/>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D5AC59E-3D4E-49D6-A6F8-D3C1C32ED133}"/>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125D7C23-8E2D-4A49-93A4-0177916519BF}"/>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7E82BC9F-5074-43AB-B4E6-1B05E2AFB666}"/>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B945E048-B4D2-4731-840E-074452559FA4}"/>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CF73089-232F-4141-AD83-949305AE72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235871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8C3BED3D-7996-41DD-AA01-645A65333B2D}"/>
              </a:ext>
            </a:extLst>
          </p:cNvPr>
          <p:cNvSpPr/>
          <p:nvPr userDrawn="1"/>
        </p:nvSpPr>
        <p:spPr>
          <a:xfrm>
            <a:off x="6200775" y="4143375"/>
            <a:ext cx="5860597" cy="2743200"/>
          </a:xfrm>
          <a:custGeom>
            <a:avLst/>
            <a:gdLst>
              <a:gd name="connsiteX0" fmla="*/ 4410075 w 6010275"/>
              <a:gd name="connsiteY0" fmla="*/ 0 h 2743200"/>
              <a:gd name="connsiteX1" fmla="*/ 0 w 6010275"/>
              <a:gd name="connsiteY1" fmla="*/ 2743200 h 2743200"/>
              <a:gd name="connsiteX2" fmla="*/ 1762125 w 6010275"/>
              <a:gd name="connsiteY2" fmla="*/ 2733675 h 2743200"/>
              <a:gd name="connsiteX3" fmla="*/ 6000750 w 6010275"/>
              <a:gd name="connsiteY3" fmla="*/ 2714625 h 2743200"/>
              <a:gd name="connsiteX4" fmla="*/ 6010275 w 6010275"/>
              <a:gd name="connsiteY4" fmla="*/ 981075 h 2743200"/>
              <a:gd name="connsiteX5" fmla="*/ 4410075 w 6010275"/>
              <a:gd name="connsiteY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275" h="2743200">
                <a:moveTo>
                  <a:pt x="4410075" y="0"/>
                </a:moveTo>
                <a:lnTo>
                  <a:pt x="0" y="2743200"/>
                </a:lnTo>
                <a:lnTo>
                  <a:pt x="1762125" y="2733675"/>
                </a:lnTo>
                <a:lnTo>
                  <a:pt x="6000750" y="2714625"/>
                </a:lnTo>
                <a:lnTo>
                  <a:pt x="6010275" y="981075"/>
                </a:lnTo>
                <a:lnTo>
                  <a:pt x="441007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5EC502C2-588A-4B6F-BEBB-F318119AE443}"/>
              </a:ext>
            </a:extLst>
          </p:cNvPr>
          <p:cNvSpPr/>
          <p:nvPr userDrawn="1"/>
        </p:nvSpPr>
        <p:spPr>
          <a:xfrm>
            <a:off x="1108075" y="4419600"/>
            <a:ext cx="9975850" cy="2461515"/>
          </a:xfrm>
          <a:prstGeom prst="triangle">
            <a:avLst>
              <a:gd name="adj" fmla="val 5007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CF40C1F3-1D51-4058-8B9A-2C0BB113D9B7}"/>
              </a:ext>
            </a:extLst>
          </p:cNvPr>
          <p:cNvSpPr/>
          <p:nvPr userDrawn="1"/>
        </p:nvSpPr>
        <p:spPr>
          <a:xfrm>
            <a:off x="130628" y="5044294"/>
            <a:ext cx="5965371" cy="1836821"/>
          </a:xfrm>
          <a:prstGeom prst="triangl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50650870-C6A3-4092-868C-767FE5A36905}"/>
              </a:ext>
            </a:extLst>
          </p:cNvPr>
          <p:cNvSpPr/>
          <p:nvPr userDrawn="1"/>
        </p:nvSpPr>
        <p:spPr>
          <a:xfrm>
            <a:off x="1770660" y="5754570"/>
            <a:ext cx="2952185" cy="1126546"/>
          </a:xfrm>
          <a:prstGeom prst="triangle">
            <a:avLst>
              <a:gd name="adj" fmla="val 479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FF678CFD-E4DF-4FDC-A779-805048BFFA68}"/>
              </a:ext>
            </a:extLst>
          </p:cNvPr>
          <p:cNvSpPr/>
          <p:nvPr userDrawn="1"/>
        </p:nvSpPr>
        <p:spPr>
          <a:xfrm>
            <a:off x="2605177" y="6356351"/>
            <a:ext cx="2516728" cy="524764"/>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E26874A5-161D-4B7F-B039-BD72388516C1}"/>
              </a:ext>
            </a:extLst>
          </p:cNvPr>
          <p:cNvGrpSpPr/>
          <p:nvPr userDrawn="1"/>
        </p:nvGrpSpPr>
        <p:grpSpPr>
          <a:xfrm>
            <a:off x="0" y="0"/>
            <a:ext cx="12192000" cy="320040"/>
            <a:chOff x="0" y="0"/>
            <a:chExt cx="12192000" cy="320040"/>
          </a:xfrm>
        </p:grpSpPr>
        <p:sp>
          <p:nvSpPr>
            <p:cNvPr id="9" name="Rectangle 8">
              <a:extLst>
                <a:ext uri="{FF2B5EF4-FFF2-40B4-BE49-F238E27FC236}">
                  <a16:creationId xmlns:a16="http://schemas.microsoft.com/office/drawing/2014/main" id="{6200F48A-E9B9-4B90-9A74-2ECF8DBBB0DC}"/>
                </a:ext>
              </a:extLst>
            </p:cNvPr>
            <p:cNvSpPr/>
            <p:nvPr userDrawn="1"/>
          </p:nvSpPr>
          <p:spPr>
            <a:xfrm>
              <a:off x="0" y="0"/>
              <a:ext cx="3054096"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E03AE8-45B4-432B-9E02-4CA65309F851}"/>
                </a:ext>
              </a:extLst>
            </p:cNvPr>
            <p:cNvSpPr/>
            <p:nvPr userDrawn="1"/>
          </p:nvSpPr>
          <p:spPr>
            <a:xfrm>
              <a:off x="6095761" y="0"/>
              <a:ext cx="3044952" cy="32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450CDC-FA7F-4B1C-A036-0282C7F6301B}"/>
                </a:ext>
              </a:extLst>
            </p:cNvPr>
            <p:cNvSpPr/>
            <p:nvPr userDrawn="1"/>
          </p:nvSpPr>
          <p:spPr>
            <a:xfrm>
              <a:off x="9137904" y="0"/>
              <a:ext cx="3054096" cy="32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1FD6F1-167A-41B0-8F5C-78E01A93A889}"/>
                </a:ext>
              </a:extLst>
            </p:cNvPr>
            <p:cNvSpPr/>
            <p:nvPr userDrawn="1"/>
          </p:nvSpPr>
          <p:spPr>
            <a:xfrm>
              <a:off x="3051288" y="0"/>
              <a:ext cx="3044952" cy="32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Isosceles Triangle 15">
            <a:extLst>
              <a:ext uri="{FF2B5EF4-FFF2-40B4-BE49-F238E27FC236}">
                <a16:creationId xmlns:a16="http://schemas.microsoft.com/office/drawing/2014/main" id="{052CA92A-7C77-42BF-B1A1-20ADA9395048}"/>
              </a:ext>
            </a:extLst>
          </p:cNvPr>
          <p:cNvSpPr/>
          <p:nvPr userDrawn="1"/>
        </p:nvSpPr>
        <p:spPr>
          <a:xfrm>
            <a:off x="-13676" y="6356351"/>
            <a:ext cx="1085433" cy="524764"/>
          </a:xfrm>
          <a:prstGeom prst="triangle">
            <a:avLst>
              <a:gd name="adj" fmla="val 479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5596590-8AA7-4D54-8EC9-2B8E7A733348}"/>
              </a:ext>
            </a:extLst>
          </p:cNvPr>
          <p:cNvSpPr/>
          <p:nvPr userDrawn="1"/>
        </p:nvSpPr>
        <p:spPr>
          <a:xfrm flipH="1">
            <a:off x="8852163" y="5754570"/>
            <a:ext cx="2882002" cy="1126545"/>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44AB9D-2073-45CF-8716-3405C8ABE0D5}"/>
              </a:ext>
            </a:extLst>
          </p:cNvPr>
          <p:cNvSpPr>
            <a:spLocks noGrp="1"/>
          </p:cNvSpPr>
          <p:nvPr userDrawn="1">
            <p:ph type="title" hasCustomPrompt="1"/>
          </p:nvPr>
        </p:nvSpPr>
        <p:spPr>
          <a:xfrm>
            <a:off x="831850" y="2149642"/>
            <a:ext cx="10515600" cy="1225997"/>
          </a:xfrm>
        </p:spPr>
        <p:txBody>
          <a:bodyPr anchor="ctr"/>
          <a:lstStyle>
            <a:lvl1pPr algn="ctr">
              <a:defRPr sz="6000">
                <a:solidFill>
                  <a:schemeClr val="bg1"/>
                </a:solidFill>
              </a:defRPr>
            </a:lvl1pPr>
          </a:lstStyle>
          <a:p>
            <a:r>
              <a:rPr lang="en-US"/>
              <a:t>Section Header Text</a:t>
            </a:r>
          </a:p>
        </p:txBody>
      </p:sp>
      <p:sp>
        <p:nvSpPr>
          <p:cNvPr id="3" name="Text Placeholder 2">
            <a:extLst>
              <a:ext uri="{FF2B5EF4-FFF2-40B4-BE49-F238E27FC236}">
                <a16:creationId xmlns:a16="http://schemas.microsoft.com/office/drawing/2014/main" id="{433174F6-7AD8-46B6-9226-CDF2890C5F2D}"/>
              </a:ext>
            </a:extLst>
          </p:cNvPr>
          <p:cNvSpPr>
            <a:spLocks noGrp="1"/>
          </p:cNvSpPr>
          <p:nvPr userDrawn="1">
            <p:ph type="body" idx="1" hasCustomPrompt="1"/>
          </p:nvPr>
        </p:nvSpPr>
        <p:spPr>
          <a:xfrm>
            <a:off x="831850" y="3402627"/>
            <a:ext cx="10515600" cy="683287"/>
          </a:xfrm>
        </p:spPr>
        <p:txBody>
          <a:bodyP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Section Header Subtitle</a:t>
            </a:r>
          </a:p>
        </p:txBody>
      </p:sp>
      <p:sp>
        <p:nvSpPr>
          <p:cNvPr id="4" name="Date Placeholder 3">
            <a:extLst>
              <a:ext uri="{FF2B5EF4-FFF2-40B4-BE49-F238E27FC236}">
                <a16:creationId xmlns:a16="http://schemas.microsoft.com/office/drawing/2014/main" id="{B638F39D-4333-4CE4-9445-37D1BBA65D0A}"/>
              </a:ext>
            </a:extLst>
          </p:cNvPr>
          <p:cNvSpPr>
            <a:spLocks noGrp="1"/>
          </p:cNvSpPr>
          <p:nvPr userDrawn="1">
            <p:ph type="dt" sz="half" idx="10"/>
          </p:nvPr>
        </p:nvSpPr>
        <p:spPr>
          <a:xfrm>
            <a:off x="-9071" y="0"/>
            <a:ext cx="2743200" cy="365125"/>
          </a:xfrm>
        </p:spPr>
        <p:txBody>
          <a:bodyPr/>
          <a:lstStyle>
            <a:lvl1pPr>
              <a:defRPr>
                <a:solidFill>
                  <a:schemeClr val="bg1"/>
                </a:solidFill>
              </a:defRPr>
            </a:lvl1pPr>
          </a:lstStyle>
          <a:p>
            <a:fld id="{99C999D9-0FF1-43E0-9D81-D2F58C90D10C}" type="datetimeFigureOut">
              <a:rPr lang="en-US" smtClean="0"/>
              <a:pPr/>
              <a:t>4/7/2024</a:t>
            </a:fld>
            <a:endParaRPr lang="en-US"/>
          </a:p>
        </p:txBody>
      </p:sp>
      <p:sp>
        <p:nvSpPr>
          <p:cNvPr id="5" name="Footer Placeholder 4">
            <a:extLst>
              <a:ext uri="{FF2B5EF4-FFF2-40B4-BE49-F238E27FC236}">
                <a16:creationId xmlns:a16="http://schemas.microsoft.com/office/drawing/2014/main" id="{D691A7D5-3E83-4838-A7E0-3744C5B4D8E4}"/>
              </a:ext>
            </a:extLst>
          </p:cNvPr>
          <p:cNvSpPr>
            <a:spLocks noGrp="1"/>
          </p:cNvSpPr>
          <p:nvPr userDrawn="1">
            <p:ph type="ftr" sz="quarter" idx="11"/>
          </p:nvPr>
        </p:nvSpPr>
        <p:spPr>
          <a:xfrm>
            <a:off x="26944" y="5561219"/>
            <a:ext cx="4195071" cy="524764"/>
          </a:xfrm>
        </p:spPr>
        <p:txBody>
          <a:bodyPr/>
          <a:lstStyle>
            <a:lvl1pPr>
              <a:defRPr>
                <a:solidFill>
                  <a:schemeClr val="bg2"/>
                </a:solidFill>
              </a:defRPr>
            </a:lvl1pPr>
          </a:lstStyle>
          <a:p>
            <a:endParaRPr lang="en-US"/>
          </a:p>
        </p:txBody>
      </p:sp>
      <p:sp>
        <p:nvSpPr>
          <p:cNvPr id="6" name="Slide Number Placeholder 5">
            <a:extLst>
              <a:ext uri="{FF2B5EF4-FFF2-40B4-BE49-F238E27FC236}">
                <a16:creationId xmlns:a16="http://schemas.microsoft.com/office/drawing/2014/main" id="{A325E655-FFC9-4233-90E9-E6AC8BFC4608}"/>
              </a:ext>
            </a:extLst>
          </p:cNvPr>
          <p:cNvSpPr>
            <a:spLocks noGrp="1"/>
          </p:cNvSpPr>
          <p:nvPr userDrawn="1">
            <p:ph type="sldNum" sz="quarter" idx="12"/>
          </p:nvPr>
        </p:nvSpPr>
        <p:spPr>
          <a:xfrm>
            <a:off x="8604250" y="-33452"/>
            <a:ext cx="2743200" cy="365125"/>
          </a:xfrm>
        </p:spPr>
        <p:txBody>
          <a:bodyPr/>
          <a:lstStyle>
            <a:lvl1pPr algn="ctr">
              <a:defRPr>
                <a:solidFill>
                  <a:schemeClr val="bg1"/>
                </a:solidFill>
              </a:defRPr>
            </a:lvl1pPr>
          </a:lstStyle>
          <a:p>
            <a:pPr algn="r"/>
            <a:fld id="{4802046D-FDB0-4F57-81E6-63C34C668F6D}" type="slidenum">
              <a:rPr lang="en-US" smtClean="0"/>
              <a:pPr algn="r"/>
              <a:t>‹#›</a:t>
            </a:fld>
            <a:endParaRPr lang="en-US"/>
          </a:p>
        </p:txBody>
      </p:sp>
      <p:pic>
        <p:nvPicPr>
          <p:cNvPr id="21" name="Picture 20">
            <a:extLst>
              <a:ext uri="{FF2B5EF4-FFF2-40B4-BE49-F238E27FC236}">
                <a16:creationId xmlns:a16="http://schemas.microsoft.com/office/drawing/2014/main" id="{137658EA-D9D8-411B-B208-6B1FFB305F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0921" y="5074900"/>
            <a:ext cx="1190159" cy="961192"/>
          </a:xfrm>
          <a:prstGeom prst="rect">
            <a:avLst/>
          </a:prstGeom>
        </p:spPr>
      </p:pic>
      <p:sp>
        <p:nvSpPr>
          <p:cNvPr id="20" name="Isosceles Triangle 19">
            <a:extLst>
              <a:ext uri="{FF2B5EF4-FFF2-40B4-BE49-F238E27FC236}">
                <a16:creationId xmlns:a16="http://schemas.microsoft.com/office/drawing/2014/main" id="{ED75B26B-E93A-4A11-82B3-3616F1730BFF}"/>
              </a:ext>
            </a:extLst>
          </p:cNvPr>
          <p:cNvSpPr/>
          <p:nvPr userDrawn="1"/>
        </p:nvSpPr>
        <p:spPr>
          <a:xfrm flipH="1">
            <a:off x="9710504" y="4680301"/>
            <a:ext cx="2492746" cy="2200814"/>
          </a:xfrm>
          <a:prstGeom prst="triangle">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E345BEB2-B220-4A72-8491-15B3B5BDF680}"/>
              </a:ext>
            </a:extLst>
          </p:cNvPr>
          <p:cNvSpPr/>
          <p:nvPr userDrawn="1"/>
        </p:nvSpPr>
        <p:spPr>
          <a:xfrm flipH="1">
            <a:off x="7732837" y="6038513"/>
            <a:ext cx="3744319" cy="842602"/>
          </a:xfrm>
          <a:prstGeom prst="triangle">
            <a:avLst>
              <a:gd name="adj" fmla="val 479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9453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30D7-031C-4054-BAB9-8904260E4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0896A2-2103-4839-B237-C8EB692290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F195BE-CA09-4CD9-9069-E41E8BB9FC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7C61EB-6333-4C7A-822C-CCA670DE0962}"/>
              </a:ext>
            </a:extLst>
          </p:cNvPr>
          <p:cNvSpPr>
            <a:spLocks noGrp="1"/>
          </p:cNvSpPr>
          <p:nvPr>
            <p:ph type="dt" sz="half" idx="10"/>
          </p:nvPr>
        </p:nvSpPr>
        <p:spPr/>
        <p:txBody>
          <a:bodyPr/>
          <a:lstStyle/>
          <a:p>
            <a:fld id="{99C999D9-0FF1-43E0-9D81-D2F58C90D10C}" type="datetimeFigureOut">
              <a:rPr lang="en-US" smtClean="0"/>
              <a:t>4/7/2024</a:t>
            </a:fld>
            <a:endParaRPr lang="en-US"/>
          </a:p>
        </p:txBody>
      </p:sp>
      <p:sp>
        <p:nvSpPr>
          <p:cNvPr id="6" name="Footer Placeholder 5">
            <a:extLst>
              <a:ext uri="{FF2B5EF4-FFF2-40B4-BE49-F238E27FC236}">
                <a16:creationId xmlns:a16="http://schemas.microsoft.com/office/drawing/2014/main" id="{5E6C8903-4185-4710-838E-D7E5DCB6E2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9FCB3-7FB3-4190-8C0B-5C7E0D410F3D}"/>
              </a:ext>
            </a:extLst>
          </p:cNvPr>
          <p:cNvSpPr>
            <a:spLocks noGrp="1"/>
          </p:cNvSpPr>
          <p:nvPr>
            <p:ph type="sldNum" sz="quarter" idx="12"/>
          </p:nvPr>
        </p:nvSpPr>
        <p:spPr>
          <a:xfrm>
            <a:off x="8610600" y="-33452"/>
            <a:ext cx="2743200" cy="365125"/>
          </a:xfrm>
        </p:spPr>
        <p:txBody>
          <a:bodyPr/>
          <a:lstStyle/>
          <a:p>
            <a:fld id="{4802046D-FDB0-4F57-81E6-63C34C668F6D}" type="slidenum">
              <a:rPr lang="en-US" smtClean="0"/>
              <a:t>‹#›</a:t>
            </a:fld>
            <a:endParaRPr lang="en-US"/>
          </a:p>
        </p:txBody>
      </p:sp>
      <p:grpSp>
        <p:nvGrpSpPr>
          <p:cNvPr id="35" name="Group 34">
            <a:extLst>
              <a:ext uri="{FF2B5EF4-FFF2-40B4-BE49-F238E27FC236}">
                <a16:creationId xmlns:a16="http://schemas.microsoft.com/office/drawing/2014/main" id="{262CAD7D-20F5-4171-BCBE-26A7EF16BEE2}"/>
              </a:ext>
            </a:extLst>
          </p:cNvPr>
          <p:cNvGrpSpPr/>
          <p:nvPr userDrawn="1"/>
        </p:nvGrpSpPr>
        <p:grpSpPr>
          <a:xfrm>
            <a:off x="6252357" y="5704469"/>
            <a:ext cx="5905845" cy="1163847"/>
            <a:chOff x="6252357" y="5704469"/>
            <a:chExt cx="5905845" cy="1163847"/>
          </a:xfrm>
        </p:grpSpPr>
        <p:sp>
          <p:nvSpPr>
            <p:cNvPr id="36" name="Isosceles Triangle 35">
              <a:extLst>
                <a:ext uri="{FF2B5EF4-FFF2-40B4-BE49-F238E27FC236}">
                  <a16:creationId xmlns:a16="http://schemas.microsoft.com/office/drawing/2014/main" id="{D64DC54E-9B1C-44F6-877B-5397DBCDA869}"/>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441681BC-5DDB-4ADF-8ACF-458BB190B5A3}"/>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4AA6F60D-DD74-43AE-A3DC-8983094A9DB2}"/>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36AA20CA-68C4-4E02-A4A2-E5D4FF7F7E0B}"/>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F29CFA1A-3953-4A2C-8950-F4EAFAFB66F9}"/>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FBE14C05-C568-46D7-BA58-801E179D8809}"/>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92E85B17-E7CB-467C-A886-2564440379C6}"/>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DF235E0B-BCD2-4569-AD08-CF378EDC5F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68090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CD805-B282-40B4-B25B-26D581E999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A095AE-6809-4257-B7C6-ED6538C173BF}"/>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736A4-B9CA-4230-9272-C539ABD05D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151E09-C67A-4537-A527-24DA3096BD3E}"/>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B4135D-C722-4DC3-8A95-08FEE3951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19E0C6-86E9-47C3-AE1A-F217650FE7B6}"/>
              </a:ext>
            </a:extLst>
          </p:cNvPr>
          <p:cNvSpPr>
            <a:spLocks noGrp="1"/>
          </p:cNvSpPr>
          <p:nvPr>
            <p:ph type="dt" sz="half" idx="10"/>
          </p:nvPr>
        </p:nvSpPr>
        <p:spPr/>
        <p:txBody>
          <a:bodyPr/>
          <a:lstStyle/>
          <a:p>
            <a:fld id="{99C999D9-0FF1-43E0-9D81-D2F58C90D10C}" type="datetimeFigureOut">
              <a:rPr lang="en-US" smtClean="0"/>
              <a:t>4/7/2024</a:t>
            </a:fld>
            <a:endParaRPr lang="en-US"/>
          </a:p>
        </p:txBody>
      </p:sp>
      <p:sp>
        <p:nvSpPr>
          <p:cNvPr id="8" name="Footer Placeholder 7">
            <a:extLst>
              <a:ext uri="{FF2B5EF4-FFF2-40B4-BE49-F238E27FC236}">
                <a16:creationId xmlns:a16="http://schemas.microsoft.com/office/drawing/2014/main" id="{A041BB27-69DC-4994-A9E0-C87C6BA863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D86537-1563-4BAE-9256-E7F33C388BD1}"/>
              </a:ext>
            </a:extLst>
          </p:cNvPr>
          <p:cNvSpPr>
            <a:spLocks noGrp="1"/>
          </p:cNvSpPr>
          <p:nvPr>
            <p:ph type="sldNum" sz="quarter" idx="12"/>
          </p:nvPr>
        </p:nvSpPr>
        <p:spPr>
          <a:xfrm>
            <a:off x="8612188" y="-33452"/>
            <a:ext cx="2743200" cy="365125"/>
          </a:xfrm>
        </p:spPr>
        <p:txBody>
          <a:bodyPr/>
          <a:lstStyle/>
          <a:p>
            <a:fld id="{4802046D-FDB0-4F57-81E6-63C34C668F6D}" type="slidenum">
              <a:rPr lang="en-US" smtClean="0"/>
              <a:t>‹#›</a:t>
            </a:fld>
            <a:endParaRPr lang="en-US"/>
          </a:p>
        </p:txBody>
      </p:sp>
      <p:grpSp>
        <p:nvGrpSpPr>
          <p:cNvPr id="33" name="Group 32">
            <a:extLst>
              <a:ext uri="{FF2B5EF4-FFF2-40B4-BE49-F238E27FC236}">
                <a16:creationId xmlns:a16="http://schemas.microsoft.com/office/drawing/2014/main" id="{68968DC6-9D06-4675-A3BB-A00491FA4ACD}"/>
              </a:ext>
            </a:extLst>
          </p:cNvPr>
          <p:cNvGrpSpPr/>
          <p:nvPr userDrawn="1"/>
        </p:nvGrpSpPr>
        <p:grpSpPr>
          <a:xfrm>
            <a:off x="6252357" y="5704469"/>
            <a:ext cx="5905845" cy="1163847"/>
            <a:chOff x="6252357" y="5704469"/>
            <a:chExt cx="5905845" cy="1163847"/>
          </a:xfrm>
        </p:grpSpPr>
        <p:sp>
          <p:nvSpPr>
            <p:cNvPr id="34" name="Isosceles Triangle 33">
              <a:extLst>
                <a:ext uri="{FF2B5EF4-FFF2-40B4-BE49-F238E27FC236}">
                  <a16:creationId xmlns:a16="http://schemas.microsoft.com/office/drawing/2014/main" id="{6625118D-66CA-4795-BDE3-3C7CF7C03095}"/>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69CFA2A4-3278-407E-B489-C899B333B5E9}"/>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C9C65502-4ADB-4905-8EF3-14133D59D64E}"/>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3130226E-FDFA-42FF-9224-3485221DED24}"/>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CEFBE345-915C-4CF8-BC17-AEBD211DB86D}"/>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DF470BF2-84B9-4B7F-B117-ECED7C463CDA}"/>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5893FEE3-D733-4656-B9F1-280068F5E724}"/>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F0B883AF-8CC7-40E8-AE62-67FE0EA693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320316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hedule/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44DF4-F84F-4BE8-862F-76ECC22FB4D0}"/>
              </a:ext>
            </a:extLst>
          </p:cNvPr>
          <p:cNvSpPr>
            <a:spLocks noGrp="1"/>
          </p:cNvSpPr>
          <p:nvPr>
            <p:ph type="title"/>
          </p:nvPr>
        </p:nvSpPr>
        <p:spPr/>
        <p:txBody>
          <a:bodyPr/>
          <a:lstStyle>
            <a:lvl1pPr algn="l">
              <a:defRPr/>
            </a:lvl1pPr>
          </a:lstStyle>
          <a:p>
            <a:r>
              <a:rPr lang="en-US"/>
              <a:t>Click to edit Master title style</a:t>
            </a:r>
          </a:p>
        </p:txBody>
      </p:sp>
      <p:sp>
        <p:nvSpPr>
          <p:cNvPr id="3" name="Date Placeholder 2">
            <a:extLst>
              <a:ext uri="{FF2B5EF4-FFF2-40B4-BE49-F238E27FC236}">
                <a16:creationId xmlns:a16="http://schemas.microsoft.com/office/drawing/2014/main" id="{0CF2C9AA-5E5F-482E-A000-2B76A9690374}"/>
              </a:ext>
            </a:extLst>
          </p:cNvPr>
          <p:cNvSpPr>
            <a:spLocks noGrp="1"/>
          </p:cNvSpPr>
          <p:nvPr>
            <p:ph type="dt" sz="half" idx="10"/>
          </p:nvPr>
        </p:nvSpPr>
        <p:spPr/>
        <p:txBody>
          <a:bodyPr/>
          <a:lstStyle/>
          <a:p>
            <a:fld id="{99C999D9-0FF1-43E0-9D81-D2F58C90D10C}" type="datetimeFigureOut">
              <a:rPr lang="en-US" smtClean="0"/>
              <a:pPr/>
              <a:t>4/7/2024</a:t>
            </a:fld>
            <a:endParaRPr lang="en-US"/>
          </a:p>
        </p:txBody>
      </p:sp>
      <p:sp>
        <p:nvSpPr>
          <p:cNvPr id="4" name="Footer Placeholder 3">
            <a:extLst>
              <a:ext uri="{FF2B5EF4-FFF2-40B4-BE49-F238E27FC236}">
                <a16:creationId xmlns:a16="http://schemas.microsoft.com/office/drawing/2014/main" id="{1038C9EA-4D60-48D7-B195-AD0AC6B175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529D0-AB13-42FB-938A-902A7D7AAC73}"/>
              </a:ext>
            </a:extLst>
          </p:cNvPr>
          <p:cNvSpPr>
            <a:spLocks noGrp="1"/>
          </p:cNvSpPr>
          <p:nvPr>
            <p:ph type="sldNum" sz="quarter" idx="12"/>
          </p:nvPr>
        </p:nvSpPr>
        <p:spPr/>
        <p:txBody>
          <a:bodyPr/>
          <a:lstStyle/>
          <a:p>
            <a:fld id="{4802046D-FDB0-4F57-81E6-63C34C668F6D}" type="slidenum">
              <a:rPr lang="en-US" smtClean="0"/>
              <a:pPr/>
              <a:t>‹#›</a:t>
            </a:fld>
            <a:endParaRPr lang="en-US"/>
          </a:p>
        </p:txBody>
      </p:sp>
      <p:sp>
        <p:nvSpPr>
          <p:cNvPr id="18" name="Content Placeholder 17">
            <a:extLst>
              <a:ext uri="{FF2B5EF4-FFF2-40B4-BE49-F238E27FC236}">
                <a16:creationId xmlns:a16="http://schemas.microsoft.com/office/drawing/2014/main" id="{CA9AEA96-B3B3-48EA-B253-5F4D2FEFD1E1}"/>
              </a:ext>
            </a:extLst>
          </p:cNvPr>
          <p:cNvSpPr>
            <a:spLocks noGrp="1"/>
          </p:cNvSpPr>
          <p:nvPr>
            <p:ph sz="quarter" idx="13" hasCustomPrompt="1"/>
          </p:nvPr>
        </p:nvSpPr>
        <p:spPr>
          <a:xfrm>
            <a:off x="0" y="2578482"/>
            <a:ext cx="1695450" cy="3034179"/>
          </a:xfrm>
        </p:spPr>
        <p:txBody>
          <a:bodyPr>
            <a:normAutofit/>
          </a:bodyPr>
          <a:lstStyle>
            <a:lvl1pPr marL="285750" indent="-285750">
              <a:buFont typeface="Arial" panose="020B0604020202020204" pitchFamily="34" charset="0"/>
              <a:buChar char="•"/>
              <a:defRPr sz="2400"/>
            </a:lvl1pPr>
          </a:lstStyle>
          <a:p>
            <a:pPr lvl="0"/>
            <a:r>
              <a:rPr lang="en-US"/>
              <a:t>Insert text</a:t>
            </a:r>
          </a:p>
        </p:txBody>
      </p:sp>
      <p:sp>
        <p:nvSpPr>
          <p:cNvPr id="19" name="Content Placeholder 17">
            <a:extLst>
              <a:ext uri="{FF2B5EF4-FFF2-40B4-BE49-F238E27FC236}">
                <a16:creationId xmlns:a16="http://schemas.microsoft.com/office/drawing/2014/main" id="{4BEB8CA9-3A3D-4E25-AF56-86E6E315182A}"/>
              </a:ext>
            </a:extLst>
          </p:cNvPr>
          <p:cNvSpPr>
            <a:spLocks noGrp="1"/>
          </p:cNvSpPr>
          <p:nvPr>
            <p:ph sz="quarter" idx="14" hasCustomPrompt="1"/>
          </p:nvPr>
        </p:nvSpPr>
        <p:spPr>
          <a:xfrm>
            <a:off x="1735135" y="2578482"/>
            <a:ext cx="1695450" cy="3034179"/>
          </a:xfrm>
        </p:spPr>
        <p:txBody>
          <a:bodyPr>
            <a:normAutofit/>
          </a:bodyPr>
          <a:lstStyle>
            <a:lvl1pPr marL="285750" indent="-285750">
              <a:buFont typeface="Arial" panose="020B0604020202020204" pitchFamily="34" charset="0"/>
              <a:buChar char="•"/>
              <a:defRPr sz="2400"/>
            </a:lvl1pPr>
          </a:lstStyle>
          <a:p>
            <a:pPr lvl="0"/>
            <a:r>
              <a:rPr lang="en-US"/>
              <a:t>Insert text</a:t>
            </a:r>
          </a:p>
        </p:txBody>
      </p:sp>
      <p:sp>
        <p:nvSpPr>
          <p:cNvPr id="29" name="Content Placeholder 17">
            <a:extLst>
              <a:ext uri="{FF2B5EF4-FFF2-40B4-BE49-F238E27FC236}">
                <a16:creationId xmlns:a16="http://schemas.microsoft.com/office/drawing/2014/main" id="{B8F75A18-1D15-4219-BBE2-FF011EC83579}"/>
              </a:ext>
            </a:extLst>
          </p:cNvPr>
          <p:cNvSpPr>
            <a:spLocks noGrp="1"/>
          </p:cNvSpPr>
          <p:nvPr>
            <p:ph sz="quarter" idx="15" hasCustomPrompt="1"/>
          </p:nvPr>
        </p:nvSpPr>
        <p:spPr>
          <a:xfrm>
            <a:off x="3473441" y="2578482"/>
            <a:ext cx="1695450" cy="3034179"/>
          </a:xfrm>
        </p:spPr>
        <p:txBody>
          <a:bodyPr>
            <a:normAutofit/>
          </a:bodyPr>
          <a:lstStyle>
            <a:lvl1pPr marL="285750" indent="-285750">
              <a:buFont typeface="Arial" panose="020B0604020202020204" pitchFamily="34" charset="0"/>
              <a:buChar char="•"/>
              <a:defRPr sz="2400"/>
            </a:lvl1pPr>
          </a:lstStyle>
          <a:p>
            <a:pPr lvl="0"/>
            <a:r>
              <a:rPr lang="en-US"/>
              <a:t>Insert text</a:t>
            </a:r>
          </a:p>
        </p:txBody>
      </p:sp>
      <p:sp>
        <p:nvSpPr>
          <p:cNvPr id="30" name="Content Placeholder 17">
            <a:extLst>
              <a:ext uri="{FF2B5EF4-FFF2-40B4-BE49-F238E27FC236}">
                <a16:creationId xmlns:a16="http://schemas.microsoft.com/office/drawing/2014/main" id="{18DA6CA1-0C63-4052-B554-E7F8AEAC32E0}"/>
              </a:ext>
            </a:extLst>
          </p:cNvPr>
          <p:cNvSpPr>
            <a:spLocks noGrp="1"/>
          </p:cNvSpPr>
          <p:nvPr>
            <p:ph sz="quarter" idx="16" hasCustomPrompt="1"/>
          </p:nvPr>
        </p:nvSpPr>
        <p:spPr>
          <a:xfrm>
            <a:off x="5248275" y="2578482"/>
            <a:ext cx="1695450" cy="3034179"/>
          </a:xfrm>
        </p:spPr>
        <p:txBody>
          <a:bodyPr>
            <a:normAutofit/>
          </a:bodyPr>
          <a:lstStyle>
            <a:lvl1pPr marL="285750" indent="-285750">
              <a:buFont typeface="Arial" panose="020B0604020202020204" pitchFamily="34" charset="0"/>
              <a:buChar char="•"/>
              <a:defRPr sz="2400"/>
            </a:lvl1pPr>
          </a:lstStyle>
          <a:p>
            <a:pPr lvl="0"/>
            <a:r>
              <a:rPr lang="en-US"/>
              <a:t>Insert text</a:t>
            </a:r>
          </a:p>
        </p:txBody>
      </p:sp>
      <p:sp>
        <p:nvSpPr>
          <p:cNvPr id="31" name="Content Placeholder 17">
            <a:extLst>
              <a:ext uri="{FF2B5EF4-FFF2-40B4-BE49-F238E27FC236}">
                <a16:creationId xmlns:a16="http://schemas.microsoft.com/office/drawing/2014/main" id="{211D2A3C-9A07-4B3E-AFC5-77F9B82928DF}"/>
              </a:ext>
            </a:extLst>
          </p:cNvPr>
          <p:cNvSpPr>
            <a:spLocks noGrp="1"/>
          </p:cNvSpPr>
          <p:nvPr>
            <p:ph sz="quarter" idx="17" hasCustomPrompt="1"/>
          </p:nvPr>
        </p:nvSpPr>
        <p:spPr>
          <a:xfrm>
            <a:off x="6942101" y="2578482"/>
            <a:ext cx="1695450" cy="3034179"/>
          </a:xfrm>
        </p:spPr>
        <p:txBody>
          <a:bodyPr>
            <a:normAutofit/>
          </a:bodyPr>
          <a:lstStyle>
            <a:lvl1pPr marL="285750" indent="-285750">
              <a:buFont typeface="Arial" panose="020B0604020202020204" pitchFamily="34" charset="0"/>
              <a:buChar char="•"/>
              <a:defRPr sz="2400"/>
            </a:lvl1pPr>
          </a:lstStyle>
          <a:p>
            <a:pPr lvl="0"/>
            <a:r>
              <a:rPr lang="en-US"/>
              <a:t>Insert text</a:t>
            </a:r>
          </a:p>
        </p:txBody>
      </p:sp>
      <p:sp>
        <p:nvSpPr>
          <p:cNvPr id="32" name="Content Placeholder 17">
            <a:extLst>
              <a:ext uri="{FF2B5EF4-FFF2-40B4-BE49-F238E27FC236}">
                <a16:creationId xmlns:a16="http://schemas.microsoft.com/office/drawing/2014/main" id="{D7E14A6C-CF72-44E2-BD51-50070A4F126C}"/>
              </a:ext>
            </a:extLst>
          </p:cNvPr>
          <p:cNvSpPr>
            <a:spLocks noGrp="1"/>
          </p:cNvSpPr>
          <p:nvPr>
            <p:ph sz="quarter" idx="18" hasCustomPrompt="1"/>
          </p:nvPr>
        </p:nvSpPr>
        <p:spPr>
          <a:xfrm>
            <a:off x="8680407" y="2578482"/>
            <a:ext cx="1695450" cy="3034179"/>
          </a:xfrm>
        </p:spPr>
        <p:txBody>
          <a:bodyPr>
            <a:normAutofit/>
          </a:bodyPr>
          <a:lstStyle>
            <a:lvl1pPr marL="285750" indent="-285750">
              <a:buFont typeface="Arial" panose="020B0604020202020204" pitchFamily="34" charset="0"/>
              <a:buChar char="•"/>
              <a:defRPr sz="2400"/>
            </a:lvl1pPr>
          </a:lstStyle>
          <a:p>
            <a:pPr lvl="0"/>
            <a:r>
              <a:rPr lang="en-US"/>
              <a:t>Insert text</a:t>
            </a:r>
          </a:p>
        </p:txBody>
      </p:sp>
      <p:sp>
        <p:nvSpPr>
          <p:cNvPr id="33" name="Content Placeholder 17">
            <a:extLst>
              <a:ext uri="{FF2B5EF4-FFF2-40B4-BE49-F238E27FC236}">
                <a16:creationId xmlns:a16="http://schemas.microsoft.com/office/drawing/2014/main" id="{9B1558EF-E592-4954-8350-3C6C4AD61570}"/>
              </a:ext>
            </a:extLst>
          </p:cNvPr>
          <p:cNvSpPr>
            <a:spLocks noGrp="1"/>
          </p:cNvSpPr>
          <p:nvPr>
            <p:ph sz="quarter" idx="19" hasCustomPrompt="1"/>
          </p:nvPr>
        </p:nvSpPr>
        <p:spPr>
          <a:xfrm>
            <a:off x="10418713" y="2578482"/>
            <a:ext cx="1695450" cy="3034179"/>
          </a:xfrm>
        </p:spPr>
        <p:txBody>
          <a:bodyPr>
            <a:normAutofit/>
          </a:bodyPr>
          <a:lstStyle>
            <a:lvl1pPr marL="285750" indent="-285750">
              <a:buFont typeface="Arial" panose="020B0604020202020204" pitchFamily="34" charset="0"/>
              <a:buChar char="•"/>
              <a:defRPr sz="2400"/>
            </a:lvl1pPr>
          </a:lstStyle>
          <a:p>
            <a:pPr lvl="0"/>
            <a:r>
              <a:rPr lang="en-US"/>
              <a:t>Insert text</a:t>
            </a:r>
          </a:p>
        </p:txBody>
      </p:sp>
      <p:sp>
        <p:nvSpPr>
          <p:cNvPr id="35" name="Text Placeholder 34">
            <a:extLst>
              <a:ext uri="{FF2B5EF4-FFF2-40B4-BE49-F238E27FC236}">
                <a16:creationId xmlns:a16="http://schemas.microsoft.com/office/drawing/2014/main" id="{B8C3B468-0663-4FC3-94F9-180B3D4FA34D}"/>
              </a:ext>
            </a:extLst>
          </p:cNvPr>
          <p:cNvSpPr>
            <a:spLocks noGrp="1"/>
          </p:cNvSpPr>
          <p:nvPr>
            <p:ph type="body" sz="quarter" idx="20" hasCustomPrompt="1"/>
          </p:nvPr>
        </p:nvSpPr>
        <p:spPr>
          <a:xfrm>
            <a:off x="0" y="1828800"/>
            <a:ext cx="1692279" cy="749300"/>
          </a:xfrm>
          <a:noFill/>
          <a:ln>
            <a:noFill/>
          </a:ln>
        </p:spPr>
        <p:txBody>
          <a:bodyPr anchor="ctr"/>
          <a:lstStyle>
            <a:lvl1pPr marL="0" indent="0" algn="ctr">
              <a:buNone/>
              <a:defRPr>
                <a:solidFill>
                  <a:schemeClr val="tx2"/>
                </a:solidFill>
                <a:latin typeface="+mj-lt"/>
              </a:defRPr>
            </a:lvl1pPr>
          </a:lstStyle>
          <a:p>
            <a:pPr lvl="0"/>
            <a:r>
              <a:rPr lang="en-US"/>
              <a:t>Title</a:t>
            </a:r>
          </a:p>
        </p:txBody>
      </p:sp>
      <p:sp>
        <p:nvSpPr>
          <p:cNvPr id="37" name="Text Placeholder 34">
            <a:extLst>
              <a:ext uri="{FF2B5EF4-FFF2-40B4-BE49-F238E27FC236}">
                <a16:creationId xmlns:a16="http://schemas.microsoft.com/office/drawing/2014/main" id="{C2FDF6AF-7697-4142-98E4-A44618C15CF9}"/>
              </a:ext>
            </a:extLst>
          </p:cNvPr>
          <p:cNvSpPr>
            <a:spLocks noGrp="1"/>
          </p:cNvSpPr>
          <p:nvPr>
            <p:ph type="body" sz="quarter" idx="21" hasCustomPrompt="1"/>
          </p:nvPr>
        </p:nvSpPr>
        <p:spPr>
          <a:xfrm>
            <a:off x="1738306" y="1828800"/>
            <a:ext cx="1692279" cy="749300"/>
          </a:xfrm>
          <a:noFill/>
          <a:ln>
            <a:noFill/>
          </a:ln>
        </p:spPr>
        <p:txBody>
          <a:bodyPr anchor="ctr"/>
          <a:lstStyle>
            <a:lvl1pPr marL="0" indent="0" algn="ctr">
              <a:buNone/>
              <a:defRPr>
                <a:solidFill>
                  <a:schemeClr val="tx2"/>
                </a:solidFill>
                <a:latin typeface="+mj-lt"/>
              </a:defRPr>
            </a:lvl1pPr>
          </a:lstStyle>
          <a:p>
            <a:pPr lvl="0"/>
            <a:r>
              <a:rPr lang="en-US"/>
              <a:t>Title</a:t>
            </a:r>
          </a:p>
        </p:txBody>
      </p:sp>
      <p:sp>
        <p:nvSpPr>
          <p:cNvPr id="43" name="Text Placeholder 34">
            <a:extLst>
              <a:ext uri="{FF2B5EF4-FFF2-40B4-BE49-F238E27FC236}">
                <a16:creationId xmlns:a16="http://schemas.microsoft.com/office/drawing/2014/main" id="{89F436D3-7D8E-4B3B-9144-EA48C3EDA02B}"/>
              </a:ext>
            </a:extLst>
          </p:cNvPr>
          <p:cNvSpPr>
            <a:spLocks noGrp="1"/>
          </p:cNvSpPr>
          <p:nvPr>
            <p:ph type="body" sz="quarter" idx="22" hasCustomPrompt="1"/>
          </p:nvPr>
        </p:nvSpPr>
        <p:spPr>
          <a:xfrm>
            <a:off x="3465489" y="1828800"/>
            <a:ext cx="1692279" cy="749300"/>
          </a:xfrm>
          <a:noFill/>
          <a:ln>
            <a:noFill/>
          </a:ln>
        </p:spPr>
        <p:txBody>
          <a:bodyPr anchor="ctr"/>
          <a:lstStyle>
            <a:lvl1pPr marL="0" indent="0" algn="ctr">
              <a:buNone/>
              <a:defRPr>
                <a:solidFill>
                  <a:schemeClr val="tx2"/>
                </a:solidFill>
                <a:latin typeface="+mj-lt"/>
              </a:defRPr>
            </a:lvl1pPr>
          </a:lstStyle>
          <a:p>
            <a:pPr lvl="0"/>
            <a:r>
              <a:rPr lang="en-US"/>
              <a:t>Title</a:t>
            </a:r>
          </a:p>
        </p:txBody>
      </p:sp>
      <p:sp>
        <p:nvSpPr>
          <p:cNvPr id="45" name="Text Placeholder 34">
            <a:extLst>
              <a:ext uri="{FF2B5EF4-FFF2-40B4-BE49-F238E27FC236}">
                <a16:creationId xmlns:a16="http://schemas.microsoft.com/office/drawing/2014/main" id="{D6C40A90-E014-4200-9A62-5B5A9FBD9176}"/>
              </a:ext>
            </a:extLst>
          </p:cNvPr>
          <p:cNvSpPr>
            <a:spLocks noGrp="1"/>
          </p:cNvSpPr>
          <p:nvPr>
            <p:ph type="body" sz="quarter" idx="23" hasCustomPrompt="1"/>
          </p:nvPr>
        </p:nvSpPr>
        <p:spPr>
          <a:xfrm>
            <a:off x="5249861" y="1828800"/>
            <a:ext cx="1692279" cy="749300"/>
          </a:xfrm>
          <a:noFill/>
          <a:ln>
            <a:noFill/>
          </a:ln>
        </p:spPr>
        <p:txBody>
          <a:bodyPr anchor="ctr"/>
          <a:lstStyle>
            <a:lvl1pPr marL="0" indent="0" algn="ctr">
              <a:buNone/>
              <a:defRPr>
                <a:solidFill>
                  <a:schemeClr val="tx2"/>
                </a:solidFill>
                <a:latin typeface="+mj-lt"/>
              </a:defRPr>
            </a:lvl1pPr>
          </a:lstStyle>
          <a:p>
            <a:pPr lvl="0"/>
            <a:r>
              <a:rPr lang="en-US"/>
              <a:t>Title</a:t>
            </a:r>
          </a:p>
        </p:txBody>
      </p:sp>
      <p:sp>
        <p:nvSpPr>
          <p:cNvPr id="46" name="Text Placeholder 34">
            <a:extLst>
              <a:ext uri="{FF2B5EF4-FFF2-40B4-BE49-F238E27FC236}">
                <a16:creationId xmlns:a16="http://schemas.microsoft.com/office/drawing/2014/main" id="{390F56FB-7CCC-474A-9F80-F42DA110BDC0}"/>
              </a:ext>
            </a:extLst>
          </p:cNvPr>
          <p:cNvSpPr>
            <a:spLocks noGrp="1"/>
          </p:cNvSpPr>
          <p:nvPr>
            <p:ph type="body" sz="quarter" idx="24" hasCustomPrompt="1"/>
          </p:nvPr>
        </p:nvSpPr>
        <p:spPr>
          <a:xfrm>
            <a:off x="6953772" y="1837509"/>
            <a:ext cx="1692279" cy="749300"/>
          </a:xfrm>
          <a:noFill/>
          <a:ln>
            <a:noFill/>
          </a:ln>
        </p:spPr>
        <p:txBody>
          <a:bodyPr anchor="ctr"/>
          <a:lstStyle>
            <a:lvl1pPr marL="0" indent="0" algn="ctr">
              <a:buNone/>
              <a:defRPr>
                <a:solidFill>
                  <a:schemeClr val="tx2"/>
                </a:solidFill>
                <a:latin typeface="+mj-lt"/>
              </a:defRPr>
            </a:lvl1pPr>
          </a:lstStyle>
          <a:p>
            <a:pPr lvl="0"/>
            <a:r>
              <a:rPr lang="en-US"/>
              <a:t>Title</a:t>
            </a:r>
          </a:p>
        </p:txBody>
      </p:sp>
      <p:sp>
        <p:nvSpPr>
          <p:cNvPr id="47" name="Text Placeholder 34">
            <a:extLst>
              <a:ext uri="{FF2B5EF4-FFF2-40B4-BE49-F238E27FC236}">
                <a16:creationId xmlns:a16="http://schemas.microsoft.com/office/drawing/2014/main" id="{B0A4D046-6172-4616-9661-3E0D742F4784}"/>
              </a:ext>
            </a:extLst>
          </p:cNvPr>
          <p:cNvSpPr>
            <a:spLocks noGrp="1"/>
          </p:cNvSpPr>
          <p:nvPr>
            <p:ph type="body" sz="quarter" idx="25" hasCustomPrompt="1"/>
          </p:nvPr>
        </p:nvSpPr>
        <p:spPr>
          <a:xfrm>
            <a:off x="8674065" y="1837509"/>
            <a:ext cx="1692279" cy="749300"/>
          </a:xfrm>
          <a:noFill/>
          <a:ln>
            <a:noFill/>
          </a:ln>
        </p:spPr>
        <p:txBody>
          <a:bodyPr anchor="ctr"/>
          <a:lstStyle>
            <a:lvl1pPr marL="0" indent="0" algn="ctr">
              <a:buNone/>
              <a:defRPr>
                <a:solidFill>
                  <a:schemeClr val="tx2"/>
                </a:solidFill>
                <a:latin typeface="+mj-lt"/>
              </a:defRPr>
            </a:lvl1pPr>
          </a:lstStyle>
          <a:p>
            <a:pPr lvl="0"/>
            <a:r>
              <a:rPr lang="en-US"/>
              <a:t>Title</a:t>
            </a:r>
          </a:p>
        </p:txBody>
      </p:sp>
      <p:sp>
        <p:nvSpPr>
          <p:cNvPr id="48" name="Text Placeholder 34">
            <a:extLst>
              <a:ext uri="{FF2B5EF4-FFF2-40B4-BE49-F238E27FC236}">
                <a16:creationId xmlns:a16="http://schemas.microsoft.com/office/drawing/2014/main" id="{9D0D6B37-015F-47D1-A721-B51575FFFE5F}"/>
              </a:ext>
            </a:extLst>
          </p:cNvPr>
          <p:cNvSpPr>
            <a:spLocks noGrp="1"/>
          </p:cNvSpPr>
          <p:nvPr>
            <p:ph type="body" sz="quarter" idx="26" hasCustomPrompt="1"/>
          </p:nvPr>
        </p:nvSpPr>
        <p:spPr>
          <a:xfrm>
            <a:off x="10430384" y="1831642"/>
            <a:ext cx="1692279" cy="749300"/>
          </a:xfrm>
          <a:noFill/>
          <a:ln>
            <a:noFill/>
          </a:ln>
        </p:spPr>
        <p:txBody>
          <a:bodyPr anchor="ctr"/>
          <a:lstStyle>
            <a:lvl1pPr marL="0" indent="0" algn="ctr">
              <a:buNone/>
              <a:defRPr>
                <a:solidFill>
                  <a:schemeClr val="tx2"/>
                </a:solidFill>
                <a:latin typeface="+mj-lt"/>
              </a:defRPr>
            </a:lvl1pPr>
          </a:lstStyle>
          <a:p>
            <a:pPr lvl="0"/>
            <a:r>
              <a:rPr lang="en-US"/>
              <a:t>Title</a:t>
            </a:r>
          </a:p>
        </p:txBody>
      </p:sp>
      <p:grpSp>
        <p:nvGrpSpPr>
          <p:cNvPr id="50" name="Group 49">
            <a:extLst>
              <a:ext uri="{FF2B5EF4-FFF2-40B4-BE49-F238E27FC236}">
                <a16:creationId xmlns:a16="http://schemas.microsoft.com/office/drawing/2014/main" id="{F4C3458A-BA00-4E65-8AB7-6F08EAD0B3AB}"/>
              </a:ext>
            </a:extLst>
          </p:cNvPr>
          <p:cNvGrpSpPr/>
          <p:nvPr userDrawn="1"/>
        </p:nvGrpSpPr>
        <p:grpSpPr>
          <a:xfrm>
            <a:off x="6252357" y="5704469"/>
            <a:ext cx="5905845" cy="1163847"/>
            <a:chOff x="6252357" y="5704469"/>
            <a:chExt cx="5905845" cy="1163847"/>
          </a:xfrm>
        </p:grpSpPr>
        <p:sp>
          <p:nvSpPr>
            <p:cNvPr id="51" name="Isosceles Triangle 50">
              <a:extLst>
                <a:ext uri="{FF2B5EF4-FFF2-40B4-BE49-F238E27FC236}">
                  <a16:creationId xmlns:a16="http://schemas.microsoft.com/office/drawing/2014/main" id="{A2DA99A5-6CA6-449A-94C1-28619AFD7931}"/>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a:extLst>
                <a:ext uri="{FF2B5EF4-FFF2-40B4-BE49-F238E27FC236}">
                  <a16:creationId xmlns:a16="http://schemas.microsoft.com/office/drawing/2014/main" id="{C48252DC-E58C-465E-9C9B-FA9C1DEF5A93}"/>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7CAA4F1D-441D-4AAB-B70C-02D9F9D41BE6}"/>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950BBA23-CF34-49A2-9742-02D0D92B607F}"/>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0FAE3C64-1EBF-435E-ABB4-9ABAFBF8C494}"/>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EF6ED645-9522-4006-B304-69F2ADDE33E4}"/>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a:extLst>
                <a:ext uri="{FF2B5EF4-FFF2-40B4-BE49-F238E27FC236}">
                  <a16:creationId xmlns:a16="http://schemas.microsoft.com/office/drawing/2014/main" id="{CE5A0D84-48CD-4C57-968F-83A1873C4B50}"/>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042C62BD-AF5A-4DF2-B84D-452C7157E0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58876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7C7A0-69B9-490D-B1E3-4D8B621D16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A99E12-0F34-4E9E-A6FC-9CC4741BD3C7}"/>
              </a:ext>
            </a:extLst>
          </p:cNvPr>
          <p:cNvSpPr>
            <a:spLocks noGrp="1"/>
          </p:cNvSpPr>
          <p:nvPr>
            <p:ph type="dt" sz="half" idx="10"/>
          </p:nvPr>
        </p:nvSpPr>
        <p:spPr/>
        <p:txBody>
          <a:bodyPr/>
          <a:lstStyle/>
          <a:p>
            <a:fld id="{99C999D9-0FF1-43E0-9D81-D2F58C90D10C}" type="datetimeFigureOut">
              <a:rPr lang="en-US" smtClean="0"/>
              <a:t>4/7/2024</a:t>
            </a:fld>
            <a:endParaRPr lang="en-US"/>
          </a:p>
        </p:txBody>
      </p:sp>
      <p:sp>
        <p:nvSpPr>
          <p:cNvPr id="4" name="Footer Placeholder 3">
            <a:extLst>
              <a:ext uri="{FF2B5EF4-FFF2-40B4-BE49-F238E27FC236}">
                <a16:creationId xmlns:a16="http://schemas.microsoft.com/office/drawing/2014/main" id="{103E0A2F-DA02-4B72-8887-7E0625D68E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EC42C1-67E1-4932-8536-E3D6A07DBB8B}"/>
              </a:ext>
            </a:extLst>
          </p:cNvPr>
          <p:cNvSpPr>
            <a:spLocks noGrp="1"/>
          </p:cNvSpPr>
          <p:nvPr>
            <p:ph type="sldNum" sz="quarter" idx="12"/>
          </p:nvPr>
        </p:nvSpPr>
        <p:spPr>
          <a:xfrm>
            <a:off x="8621766" y="-30631"/>
            <a:ext cx="2743200" cy="365125"/>
          </a:xfrm>
        </p:spPr>
        <p:txBody>
          <a:bodyPr/>
          <a:lstStyle/>
          <a:p>
            <a:fld id="{4802046D-FDB0-4F57-81E6-63C34C668F6D}" type="slidenum">
              <a:rPr lang="en-US" smtClean="0"/>
              <a:t>‹#›</a:t>
            </a:fld>
            <a:endParaRPr lang="en-US"/>
          </a:p>
        </p:txBody>
      </p:sp>
      <p:grpSp>
        <p:nvGrpSpPr>
          <p:cNvPr id="24" name="Group 23">
            <a:extLst>
              <a:ext uri="{FF2B5EF4-FFF2-40B4-BE49-F238E27FC236}">
                <a16:creationId xmlns:a16="http://schemas.microsoft.com/office/drawing/2014/main" id="{CA01B2BB-141B-4A11-A306-37F8B65C7B07}"/>
              </a:ext>
            </a:extLst>
          </p:cNvPr>
          <p:cNvGrpSpPr/>
          <p:nvPr userDrawn="1"/>
        </p:nvGrpSpPr>
        <p:grpSpPr>
          <a:xfrm>
            <a:off x="6252357" y="5704469"/>
            <a:ext cx="5905845" cy="1163847"/>
            <a:chOff x="6252357" y="5704469"/>
            <a:chExt cx="5905845" cy="1163847"/>
          </a:xfrm>
        </p:grpSpPr>
        <p:sp>
          <p:nvSpPr>
            <p:cNvPr id="25" name="Isosceles Triangle 24">
              <a:extLst>
                <a:ext uri="{FF2B5EF4-FFF2-40B4-BE49-F238E27FC236}">
                  <a16:creationId xmlns:a16="http://schemas.microsoft.com/office/drawing/2014/main" id="{E673CB98-6B45-4718-9609-148AF9A2A6DE}"/>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10CD5CCF-5C05-4212-B141-8B584BF5F714}"/>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229A5431-D662-40D6-9980-D7815691CE55}"/>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1315A222-B224-45E0-9A42-9C5AA377BAE9}"/>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BC2B07A0-963B-4025-87F3-9F0B75FF2BCB}"/>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400859F9-7DE7-4345-A947-6A3914A93C13}"/>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39F0B7B5-5070-47E9-B8E4-90D8C4072404}"/>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CCE8F99C-D7DE-4E58-AAB7-23CC3855C1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182068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3834C4-ECBF-42CA-A068-E6B5440948EA}"/>
              </a:ext>
            </a:extLst>
          </p:cNvPr>
          <p:cNvSpPr>
            <a:spLocks noGrp="1"/>
          </p:cNvSpPr>
          <p:nvPr>
            <p:ph type="dt" sz="half" idx="10"/>
          </p:nvPr>
        </p:nvSpPr>
        <p:spPr/>
        <p:txBody>
          <a:bodyPr/>
          <a:lstStyle/>
          <a:p>
            <a:fld id="{99C999D9-0FF1-43E0-9D81-D2F58C90D10C}" type="datetimeFigureOut">
              <a:rPr lang="en-US" smtClean="0"/>
              <a:t>4/7/2024</a:t>
            </a:fld>
            <a:endParaRPr lang="en-US"/>
          </a:p>
        </p:txBody>
      </p:sp>
      <p:sp>
        <p:nvSpPr>
          <p:cNvPr id="3" name="Footer Placeholder 2">
            <a:extLst>
              <a:ext uri="{FF2B5EF4-FFF2-40B4-BE49-F238E27FC236}">
                <a16:creationId xmlns:a16="http://schemas.microsoft.com/office/drawing/2014/main" id="{C7D5B5B3-0186-453B-BB51-C95DF6191C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6378C1-70C0-46AD-9CAF-F14874B12F5A}"/>
              </a:ext>
            </a:extLst>
          </p:cNvPr>
          <p:cNvSpPr>
            <a:spLocks noGrp="1"/>
          </p:cNvSpPr>
          <p:nvPr>
            <p:ph type="sldNum" sz="quarter" idx="12"/>
          </p:nvPr>
        </p:nvSpPr>
        <p:spPr/>
        <p:txBody>
          <a:bodyPr/>
          <a:lstStyle/>
          <a:p>
            <a:fld id="{4802046D-FDB0-4F57-81E6-63C34C668F6D}" type="slidenum">
              <a:rPr lang="en-US" smtClean="0"/>
              <a:t>‹#›</a:t>
            </a:fld>
            <a:endParaRPr lang="en-US"/>
          </a:p>
        </p:txBody>
      </p:sp>
      <p:grpSp>
        <p:nvGrpSpPr>
          <p:cNvPr id="28" name="Group 27">
            <a:extLst>
              <a:ext uri="{FF2B5EF4-FFF2-40B4-BE49-F238E27FC236}">
                <a16:creationId xmlns:a16="http://schemas.microsoft.com/office/drawing/2014/main" id="{804FEA1F-FB7E-4110-96C8-F05A87496F13}"/>
              </a:ext>
            </a:extLst>
          </p:cNvPr>
          <p:cNvGrpSpPr/>
          <p:nvPr userDrawn="1"/>
        </p:nvGrpSpPr>
        <p:grpSpPr>
          <a:xfrm>
            <a:off x="6252357" y="5704469"/>
            <a:ext cx="5905845" cy="1163847"/>
            <a:chOff x="6252357" y="5704469"/>
            <a:chExt cx="5905845" cy="1163847"/>
          </a:xfrm>
        </p:grpSpPr>
        <p:sp>
          <p:nvSpPr>
            <p:cNvPr id="29" name="Isosceles Triangle 28">
              <a:extLst>
                <a:ext uri="{FF2B5EF4-FFF2-40B4-BE49-F238E27FC236}">
                  <a16:creationId xmlns:a16="http://schemas.microsoft.com/office/drawing/2014/main" id="{2A80A8D2-F277-4B92-9556-BEB6E522F974}"/>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06304EB1-31AE-4FA0-B984-9054E8ED1BBB}"/>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DE6F8242-BA91-4DFA-8378-B747EAC2DA7D}"/>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EB30C1C4-5291-4823-81EE-3AF0FBA0DDA6}"/>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7831DA6C-67BC-44AA-8B4E-5B92DAD5B941}"/>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FFE9C089-6D3B-4716-AB34-6D915C9B8C03}"/>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BFC3BD3E-AF45-433B-8984-27A91DB58D57}"/>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2FDE2737-F664-4630-89CB-60F90495D2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3616442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lide photo">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6FFDCD79-1A98-4DA1-B609-6327ABB1E847}"/>
              </a:ext>
            </a:extLst>
          </p:cNvPr>
          <p:cNvSpPr>
            <a:spLocks noGrp="1"/>
          </p:cNvSpPr>
          <p:nvPr>
            <p:ph type="pic" sz="quarter" idx="13" hasCustomPrompt="1"/>
          </p:nvPr>
        </p:nvSpPr>
        <p:spPr>
          <a:xfrm>
            <a:off x="0" y="0"/>
            <a:ext cx="12192000" cy="6907213"/>
          </a:xfrm>
        </p:spPr>
        <p:txBody>
          <a:bodyPr anchor="ctr"/>
          <a:lstStyle>
            <a:lvl1pPr marL="0" indent="0" algn="ctr">
              <a:buNone/>
              <a:defRPr/>
            </a:lvl1pPr>
          </a:lstStyle>
          <a:p>
            <a:r>
              <a:rPr lang="en-US"/>
              <a:t>Insert Full Slide Image</a:t>
            </a:r>
          </a:p>
        </p:txBody>
      </p:sp>
      <p:sp>
        <p:nvSpPr>
          <p:cNvPr id="2" name="Date Placeholder 1">
            <a:extLst>
              <a:ext uri="{FF2B5EF4-FFF2-40B4-BE49-F238E27FC236}">
                <a16:creationId xmlns:a16="http://schemas.microsoft.com/office/drawing/2014/main" id="{753834C4-ECBF-42CA-A068-E6B5440948EA}"/>
              </a:ext>
            </a:extLst>
          </p:cNvPr>
          <p:cNvSpPr>
            <a:spLocks noGrp="1"/>
          </p:cNvSpPr>
          <p:nvPr>
            <p:ph type="dt" sz="half" idx="10"/>
          </p:nvPr>
        </p:nvSpPr>
        <p:spPr/>
        <p:txBody>
          <a:bodyPr/>
          <a:lstStyle/>
          <a:p>
            <a:fld id="{99C999D9-0FF1-43E0-9D81-D2F58C90D10C}" type="datetimeFigureOut">
              <a:rPr lang="en-US" smtClean="0"/>
              <a:t>4/7/2024</a:t>
            </a:fld>
            <a:endParaRPr lang="en-US"/>
          </a:p>
        </p:txBody>
      </p:sp>
      <p:sp>
        <p:nvSpPr>
          <p:cNvPr id="3" name="Footer Placeholder 2">
            <a:extLst>
              <a:ext uri="{FF2B5EF4-FFF2-40B4-BE49-F238E27FC236}">
                <a16:creationId xmlns:a16="http://schemas.microsoft.com/office/drawing/2014/main" id="{C7D5B5B3-0186-453B-BB51-C95DF6191C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6378C1-70C0-46AD-9CAF-F14874B12F5A}"/>
              </a:ext>
            </a:extLst>
          </p:cNvPr>
          <p:cNvSpPr>
            <a:spLocks noGrp="1"/>
          </p:cNvSpPr>
          <p:nvPr>
            <p:ph type="sldNum" sz="quarter" idx="12"/>
          </p:nvPr>
        </p:nvSpPr>
        <p:spPr/>
        <p:txBody>
          <a:bodyPr/>
          <a:lstStyle/>
          <a:p>
            <a:fld id="{4802046D-FDB0-4F57-81E6-63C34C668F6D}" type="slidenum">
              <a:rPr lang="en-US" smtClean="0"/>
              <a:t>‹#›</a:t>
            </a:fld>
            <a:endParaRPr lang="en-US"/>
          </a:p>
        </p:txBody>
      </p:sp>
    </p:spTree>
    <p:extLst>
      <p:ext uri="{BB962C8B-B14F-4D97-AF65-F5344CB8AC3E}">
        <p14:creationId xmlns:p14="http://schemas.microsoft.com/office/powerpoint/2010/main" val="4102779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E72D58-AC3E-423D-BC65-5D98EE76BA0D}"/>
              </a:ext>
            </a:extLst>
          </p:cNvPr>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DA1374-7154-44D3-A57B-488383BDD9E9}"/>
              </a:ext>
            </a:extLst>
          </p:cNvPr>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A64BA-82BC-4CE7-97E5-29693F66FE6B}"/>
              </a:ext>
            </a:extLst>
          </p:cNvPr>
          <p:cNvSpPr>
            <a:spLocks noGrp="1"/>
          </p:cNvSpPr>
          <p:nvPr userDrawn="1">
            <p:ph type="dt" sz="half" idx="2"/>
          </p:nvPr>
        </p:nvSpPr>
        <p:spPr>
          <a:xfrm>
            <a:off x="838200" y="6542376"/>
            <a:ext cx="2743200" cy="365125"/>
          </a:xfrm>
          <a:prstGeom prst="rect">
            <a:avLst/>
          </a:prstGeom>
        </p:spPr>
        <p:txBody>
          <a:bodyPr vert="horz" lIns="91440" tIns="45720" rIns="91440" bIns="45720" rtlCol="0" anchor="ctr"/>
          <a:lstStyle>
            <a:lvl1pPr algn="l">
              <a:defRPr sz="1200">
                <a:solidFill>
                  <a:schemeClr val="tx1"/>
                </a:solidFill>
              </a:defRPr>
            </a:lvl1pPr>
          </a:lstStyle>
          <a:p>
            <a:fld id="{99C999D9-0FF1-43E0-9D81-D2F58C90D10C}" type="datetimeFigureOut">
              <a:rPr lang="en-US" smtClean="0"/>
              <a:pPr/>
              <a:t>4/7/2024</a:t>
            </a:fld>
            <a:endParaRPr lang="en-US"/>
          </a:p>
        </p:txBody>
      </p:sp>
      <p:sp>
        <p:nvSpPr>
          <p:cNvPr id="5" name="Footer Placeholder 4">
            <a:extLst>
              <a:ext uri="{FF2B5EF4-FFF2-40B4-BE49-F238E27FC236}">
                <a16:creationId xmlns:a16="http://schemas.microsoft.com/office/drawing/2014/main" id="{20D6C96D-853A-4B27-9D35-8A58E64D979E}"/>
              </a:ext>
            </a:extLst>
          </p:cNvPr>
          <p:cNvSpPr>
            <a:spLocks noGrp="1"/>
          </p:cNvSpPr>
          <p:nvPr userDrawn="1">
            <p:ph type="ftr" sz="quarter" idx="3"/>
          </p:nvPr>
        </p:nvSpPr>
        <p:spPr>
          <a:xfrm>
            <a:off x="838200" y="6185045"/>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77E4A6E-CFE2-4AE7-8C65-23B553DFBB34}"/>
              </a:ext>
            </a:extLst>
          </p:cNvPr>
          <p:cNvSpPr>
            <a:spLocks noGrp="1"/>
          </p:cNvSpPr>
          <p:nvPr userDrawn="1">
            <p:ph type="sldNum" sz="quarter" idx="4"/>
          </p:nvPr>
        </p:nvSpPr>
        <p:spPr>
          <a:xfrm>
            <a:off x="8610600" y="-33452"/>
            <a:ext cx="2743200" cy="365125"/>
          </a:xfrm>
          <a:prstGeom prst="rect">
            <a:avLst/>
          </a:prstGeom>
        </p:spPr>
        <p:txBody>
          <a:bodyPr vert="horz" lIns="91440" tIns="45720" rIns="91440" bIns="45720" rtlCol="0" anchor="ctr"/>
          <a:lstStyle>
            <a:lvl1pPr algn="r">
              <a:defRPr sz="1200">
                <a:solidFill>
                  <a:schemeClr val="bg1"/>
                </a:solidFill>
              </a:defRPr>
            </a:lvl1pPr>
          </a:lstStyle>
          <a:p>
            <a:fld id="{4802046D-FDB0-4F57-81E6-63C34C668F6D}" type="slidenum">
              <a:rPr lang="en-US" smtClean="0"/>
              <a:pPr/>
              <a:t>‹#›</a:t>
            </a:fld>
            <a:endParaRPr lang="en-US"/>
          </a:p>
        </p:txBody>
      </p:sp>
      <p:grpSp>
        <p:nvGrpSpPr>
          <p:cNvPr id="17" name="Group 16">
            <a:extLst>
              <a:ext uri="{FF2B5EF4-FFF2-40B4-BE49-F238E27FC236}">
                <a16:creationId xmlns:a16="http://schemas.microsoft.com/office/drawing/2014/main" id="{3E9BF51A-4037-4DFC-8FDA-2CBEC7684C23}"/>
              </a:ext>
            </a:extLst>
          </p:cNvPr>
          <p:cNvGrpSpPr/>
          <p:nvPr userDrawn="1"/>
        </p:nvGrpSpPr>
        <p:grpSpPr>
          <a:xfrm>
            <a:off x="0" y="0"/>
            <a:ext cx="12192810" cy="320040"/>
            <a:chOff x="0" y="0"/>
            <a:chExt cx="12192810" cy="320040"/>
          </a:xfrm>
        </p:grpSpPr>
        <p:sp>
          <p:nvSpPr>
            <p:cNvPr id="8" name="Rectangle 7">
              <a:extLst>
                <a:ext uri="{FF2B5EF4-FFF2-40B4-BE49-F238E27FC236}">
                  <a16:creationId xmlns:a16="http://schemas.microsoft.com/office/drawing/2014/main" id="{BB94B738-DCAF-4775-906C-9B1BD959994C}"/>
                </a:ext>
              </a:extLst>
            </p:cNvPr>
            <p:cNvSpPr/>
            <p:nvPr userDrawn="1"/>
          </p:nvSpPr>
          <p:spPr>
            <a:xfrm>
              <a:off x="0" y="0"/>
              <a:ext cx="3054096" cy="32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10A2DD4-A91B-4F57-B37D-8C6EE36664CB}"/>
                </a:ext>
              </a:extLst>
            </p:cNvPr>
            <p:cNvGrpSpPr/>
            <p:nvPr userDrawn="1"/>
          </p:nvGrpSpPr>
          <p:grpSpPr>
            <a:xfrm>
              <a:off x="3052329" y="0"/>
              <a:ext cx="6087342" cy="320040"/>
              <a:chOff x="3052329" y="0"/>
              <a:chExt cx="6087342" cy="320040"/>
            </a:xfrm>
          </p:grpSpPr>
          <p:sp>
            <p:nvSpPr>
              <p:cNvPr id="12" name="Rectangle 11">
                <a:extLst>
                  <a:ext uri="{FF2B5EF4-FFF2-40B4-BE49-F238E27FC236}">
                    <a16:creationId xmlns:a16="http://schemas.microsoft.com/office/drawing/2014/main" id="{DB3D4E57-0AF3-4164-8C2D-BFF7272B9A38}"/>
                  </a:ext>
                </a:extLst>
              </p:cNvPr>
              <p:cNvSpPr/>
              <p:nvPr userDrawn="1"/>
            </p:nvSpPr>
            <p:spPr>
              <a:xfrm>
                <a:off x="3052329" y="0"/>
                <a:ext cx="3044952" cy="32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7AD3FFA-78CB-433E-9B3A-A3E827318E5F}"/>
                  </a:ext>
                </a:extLst>
              </p:cNvPr>
              <p:cNvSpPr/>
              <p:nvPr userDrawn="1"/>
            </p:nvSpPr>
            <p:spPr>
              <a:xfrm>
                <a:off x="6094719" y="0"/>
                <a:ext cx="3044952"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257E9A1-34C9-41CA-B794-9C4B758718DF}"/>
                </a:ext>
              </a:extLst>
            </p:cNvPr>
            <p:cNvSpPr/>
            <p:nvPr userDrawn="1"/>
          </p:nvSpPr>
          <p:spPr>
            <a:xfrm>
              <a:off x="9138714" y="0"/>
              <a:ext cx="3054096" cy="32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18309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4" r:id="rId6"/>
    <p:sldLayoutId id="2147483654" r:id="rId7"/>
    <p:sldLayoutId id="2147483655" r:id="rId8"/>
    <p:sldLayoutId id="2147483663" r:id="rId9"/>
    <p:sldLayoutId id="2147483661" r:id="rId10"/>
    <p:sldLayoutId id="2147483660" r:id="rId11"/>
    <p:sldLayoutId id="2147483662"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52525"/>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rgbClr val="252525"/>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252525"/>
          </a:solidFill>
          <a:latin typeface="+mn-lt"/>
          <a:ea typeface="+mn-ea"/>
          <a:cs typeface="+mn-cs"/>
        </a:defRPr>
      </a:lvl3pPr>
      <a:lvl4pPr marL="1600200" indent="-228600" algn="l" defTabSz="914400" rtl="0" eaLnBrk="1" latinLnBrk="0" hangingPunct="1">
        <a:lnSpc>
          <a:spcPct val="90000"/>
        </a:lnSpc>
        <a:spcBef>
          <a:spcPts val="500"/>
        </a:spcBef>
        <a:buFont typeface="Roboto" panose="02000000000000000000" pitchFamily="2" charset="0"/>
        <a:buChar char="−"/>
        <a:defRPr sz="1800" kern="1200">
          <a:solidFill>
            <a:srgbClr val="252525"/>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25252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2A7323-9A01-4DC7-8D0F-4BCEC7A12D0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91781" y="469333"/>
            <a:ext cx="6208437" cy="4797428"/>
          </a:xfrm>
          <a:prstGeom prst="rect">
            <a:avLst/>
          </a:prstGeom>
        </p:spPr>
      </p:pic>
    </p:spTree>
    <p:extLst>
      <p:ext uri="{BB962C8B-B14F-4D97-AF65-F5344CB8AC3E}">
        <p14:creationId xmlns:p14="http://schemas.microsoft.com/office/powerpoint/2010/main" val="1806062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oy robot with wheels&#10;&#10;Description automatically generated">
            <a:extLst>
              <a:ext uri="{FF2B5EF4-FFF2-40B4-BE49-F238E27FC236}">
                <a16:creationId xmlns:a16="http://schemas.microsoft.com/office/drawing/2014/main" id="{77E8684C-E4E8-137A-BC77-1167481492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895600" y="388938"/>
            <a:ext cx="6400800" cy="6400800"/>
          </a:xfrm>
          <a:prstGeom prst="rect">
            <a:avLst/>
          </a:prstGeom>
          <a:noFill/>
          <a:ln>
            <a:noFill/>
          </a:ln>
        </p:spPr>
      </p:pic>
    </p:spTree>
    <p:extLst>
      <p:ext uri="{BB962C8B-B14F-4D97-AF65-F5344CB8AC3E}">
        <p14:creationId xmlns:p14="http://schemas.microsoft.com/office/powerpoint/2010/main" val="1356083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planting a seedling&#10;&#10;Description automatically generated">
            <a:extLst>
              <a:ext uri="{FF2B5EF4-FFF2-40B4-BE49-F238E27FC236}">
                <a16:creationId xmlns:a16="http://schemas.microsoft.com/office/drawing/2014/main" id="{4770BA65-55D0-0D46-E275-97B267BA9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20650" y="780923"/>
            <a:ext cx="11950700" cy="5616829"/>
          </a:xfrm>
          <a:prstGeom prst="rect">
            <a:avLst/>
          </a:prstGeom>
          <a:noFill/>
          <a:ln>
            <a:noFill/>
          </a:ln>
        </p:spPr>
      </p:pic>
    </p:spTree>
    <p:extLst>
      <p:ext uri="{BB962C8B-B14F-4D97-AF65-F5344CB8AC3E}">
        <p14:creationId xmlns:p14="http://schemas.microsoft.com/office/powerpoint/2010/main" val="96598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ck standing on an egg&#10;&#10;Description automatically generated">
            <a:extLst>
              <a:ext uri="{FF2B5EF4-FFF2-40B4-BE49-F238E27FC236}">
                <a16:creationId xmlns:a16="http://schemas.microsoft.com/office/drawing/2014/main" id="{5091584A-6035-2361-92D6-90D53B519F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895600" y="388938"/>
            <a:ext cx="6400800" cy="6400800"/>
          </a:xfrm>
          <a:prstGeom prst="rect">
            <a:avLst/>
          </a:prstGeom>
          <a:noFill/>
          <a:ln>
            <a:noFill/>
          </a:ln>
        </p:spPr>
      </p:pic>
    </p:spTree>
    <p:extLst>
      <p:ext uri="{BB962C8B-B14F-4D97-AF65-F5344CB8AC3E}">
        <p14:creationId xmlns:p14="http://schemas.microsoft.com/office/powerpoint/2010/main" val="749208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4241-2840-4E76-E25B-513EC68A31B9}"/>
              </a:ext>
            </a:extLst>
          </p:cNvPr>
          <p:cNvSpPr>
            <a:spLocks noGrp="1"/>
          </p:cNvSpPr>
          <p:nvPr>
            <p:ph type="title"/>
          </p:nvPr>
        </p:nvSpPr>
        <p:spPr/>
        <p:txBody>
          <a:bodyPr/>
          <a:lstStyle/>
          <a:p>
            <a:r>
              <a:rPr lang="en-US" dirty="0"/>
              <a:t>Closing Prayer</a:t>
            </a:r>
          </a:p>
        </p:txBody>
      </p:sp>
      <p:sp>
        <p:nvSpPr>
          <p:cNvPr id="3" name="Content Placeholder 2">
            <a:extLst>
              <a:ext uri="{FF2B5EF4-FFF2-40B4-BE49-F238E27FC236}">
                <a16:creationId xmlns:a16="http://schemas.microsoft.com/office/drawing/2014/main" id="{F051B680-8741-D084-F9FF-746106AB915A}"/>
              </a:ext>
            </a:extLst>
          </p:cNvPr>
          <p:cNvSpPr>
            <a:spLocks noGrp="1"/>
          </p:cNvSpPr>
          <p:nvPr>
            <p:ph idx="1"/>
          </p:nvPr>
        </p:nvSpPr>
        <p:spPr/>
        <p:txBody>
          <a:bodyPr>
            <a:normAutofit fontScale="92500" lnSpcReduction="20000"/>
          </a:bodyPr>
          <a:lstStyle/>
          <a:p>
            <a:pPr marL="0" indent="0">
              <a:buNone/>
            </a:pPr>
            <a:r>
              <a:rPr lang="en-US" i="1" dirty="0"/>
              <a:t>Let us pray:  </a:t>
            </a:r>
          </a:p>
          <a:p>
            <a:pPr marL="0" indent="0">
              <a:buNone/>
            </a:pPr>
            <a:r>
              <a:rPr lang="en-US" i="1" dirty="0"/>
              <a:t>May God bless us with </a:t>
            </a:r>
            <a:r>
              <a:rPr lang="en-US" b="1" i="1" dirty="0"/>
              <a:t>discomfort</a:t>
            </a:r>
            <a:r>
              <a:rPr lang="en-US" i="1" dirty="0"/>
              <a:t> at easy answers, half-truths, and superficial relationships, so that we may live deep within our hearts. </a:t>
            </a:r>
          </a:p>
          <a:p>
            <a:pPr marL="0" indent="0">
              <a:buNone/>
            </a:pPr>
            <a:r>
              <a:rPr lang="en-US" i="1" dirty="0"/>
              <a:t>May God bless us with </a:t>
            </a:r>
            <a:r>
              <a:rPr lang="en-US" b="1" i="1" dirty="0"/>
              <a:t>anger</a:t>
            </a:r>
            <a:r>
              <a:rPr lang="en-US" i="1" dirty="0"/>
              <a:t> at injustice, oppression, and exploitation of people, so that we may work for justice, freedom, and peace. </a:t>
            </a:r>
          </a:p>
          <a:p>
            <a:pPr marL="0" indent="0">
              <a:buNone/>
            </a:pPr>
            <a:r>
              <a:rPr lang="en-US" i="1" dirty="0"/>
              <a:t>May God bless us with </a:t>
            </a:r>
            <a:r>
              <a:rPr lang="en-US" b="1" i="1" dirty="0"/>
              <a:t>tears</a:t>
            </a:r>
            <a:r>
              <a:rPr lang="en-US" i="1" dirty="0"/>
              <a:t> to shed for those who suffer from pain, rejection, hunger, and war, so that we may reach out our hands to comfort them and turn their pain into joy. </a:t>
            </a:r>
          </a:p>
          <a:p>
            <a:pPr marL="0" indent="0">
              <a:buNone/>
            </a:pPr>
            <a:r>
              <a:rPr lang="en-US" i="1" dirty="0"/>
              <a:t>And may God bless us with enough </a:t>
            </a:r>
            <a:r>
              <a:rPr lang="en-US" b="1" i="1" dirty="0"/>
              <a:t>foolishness</a:t>
            </a:r>
            <a:r>
              <a:rPr lang="en-US" i="1" dirty="0"/>
              <a:t> to believe that we can make a difference in this world, so that we can do what others claim cannot be done, to bring justice and kindness to all our children and the poor. Amen. </a:t>
            </a:r>
          </a:p>
        </p:txBody>
      </p:sp>
    </p:spTree>
    <p:extLst>
      <p:ext uri="{BB962C8B-B14F-4D97-AF65-F5344CB8AC3E}">
        <p14:creationId xmlns:p14="http://schemas.microsoft.com/office/powerpoint/2010/main" val="721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3F3A5-E432-E4A2-7CED-01757226F4CA}"/>
              </a:ext>
            </a:extLst>
          </p:cNvPr>
          <p:cNvSpPr>
            <a:spLocks noGrp="1"/>
          </p:cNvSpPr>
          <p:nvPr>
            <p:ph idx="1"/>
          </p:nvPr>
        </p:nvSpPr>
        <p:spPr>
          <a:xfrm>
            <a:off x="838200" y="1390196"/>
            <a:ext cx="10515600" cy="4351338"/>
          </a:xfrm>
        </p:spPr>
        <p:txBody>
          <a:bodyPr>
            <a:normAutofit lnSpcReduction="10000"/>
          </a:bodyPr>
          <a:lstStyle/>
          <a:p>
            <a:pPr marL="0" indent="0">
              <a:buNone/>
            </a:pPr>
            <a:r>
              <a:rPr lang="en-US" i="1" dirty="0"/>
              <a:t>God of new life and new possibilities, </a:t>
            </a:r>
          </a:p>
          <a:p>
            <a:pPr marL="0" indent="0">
              <a:buNone/>
            </a:pPr>
            <a:r>
              <a:rPr lang="en-US" i="1" dirty="0"/>
              <a:t>We give you thanks as we prepare for what we know about our ASP week of service, and we give thanks for what we don’t yet know and are wondering about. We are getting excited as our departure day gets closer and we want to know everything. What will we experience, who will we meet, how will we learn everything we need to know? Hold us close in your love God and help us be open to new experiences, relationships, and learning new things. Open our hearts to the newness of your incredible love for us and help us grow in love for you. We pray all this in the name of Jesus who calls us to embrace kindness and compassion. Amen.</a:t>
            </a:r>
          </a:p>
        </p:txBody>
      </p:sp>
    </p:spTree>
    <p:extLst>
      <p:ext uri="{BB962C8B-B14F-4D97-AF65-F5344CB8AC3E}">
        <p14:creationId xmlns:p14="http://schemas.microsoft.com/office/powerpoint/2010/main" val="361203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703C-4F84-A943-25A0-4BC8A1EE69A9}"/>
              </a:ext>
            </a:extLst>
          </p:cNvPr>
          <p:cNvSpPr>
            <a:spLocks noGrp="1"/>
          </p:cNvSpPr>
          <p:nvPr>
            <p:ph type="title"/>
          </p:nvPr>
        </p:nvSpPr>
        <p:spPr/>
        <p:txBody>
          <a:bodyPr>
            <a:noAutofit/>
          </a:bodyPr>
          <a:lstStyle/>
          <a:p>
            <a:r>
              <a:rPr lang="en-US" sz="9600" dirty="0"/>
              <a:t>Transform</a:t>
            </a:r>
          </a:p>
        </p:txBody>
      </p:sp>
    </p:spTree>
    <p:extLst>
      <p:ext uri="{BB962C8B-B14F-4D97-AF65-F5344CB8AC3E}">
        <p14:creationId xmlns:p14="http://schemas.microsoft.com/office/powerpoint/2010/main" val="316864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703C-4F84-A943-25A0-4BC8A1EE69A9}"/>
              </a:ext>
            </a:extLst>
          </p:cNvPr>
          <p:cNvSpPr>
            <a:spLocks noGrp="1"/>
          </p:cNvSpPr>
          <p:nvPr>
            <p:ph type="title"/>
          </p:nvPr>
        </p:nvSpPr>
        <p:spPr/>
        <p:txBody>
          <a:bodyPr>
            <a:normAutofit/>
          </a:bodyPr>
          <a:lstStyle/>
          <a:p>
            <a:r>
              <a:rPr lang="en-US" sz="8000" dirty="0"/>
              <a:t>Transform</a:t>
            </a:r>
          </a:p>
        </p:txBody>
      </p:sp>
      <p:pic>
        <p:nvPicPr>
          <p:cNvPr id="5" name="Content Placeholder 4">
            <a:extLst>
              <a:ext uri="{FF2B5EF4-FFF2-40B4-BE49-F238E27FC236}">
                <a16:creationId xmlns:a16="http://schemas.microsoft.com/office/drawing/2014/main" id="{7FC95F9E-DCA5-DDAC-0E76-B15FA0C97934}"/>
              </a:ext>
            </a:extLst>
          </p:cNvPr>
          <p:cNvPicPr>
            <a:picLocks noGrp="1" noChangeAspect="1"/>
          </p:cNvPicPr>
          <p:nvPr>
            <p:ph idx="1"/>
          </p:nvPr>
        </p:nvPicPr>
        <p:blipFill>
          <a:blip r:embed="rId2"/>
          <a:stretch>
            <a:fillRect/>
          </a:stretch>
        </p:blipFill>
        <p:spPr>
          <a:xfrm>
            <a:off x="759038" y="2090057"/>
            <a:ext cx="10274324" cy="3679372"/>
          </a:xfrm>
        </p:spPr>
      </p:pic>
    </p:spTree>
    <p:extLst>
      <p:ext uri="{BB962C8B-B14F-4D97-AF65-F5344CB8AC3E}">
        <p14:creationId xmlns:p14="http://schemas.microsoft.com/office/powerpoint/2010/main" val="23443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DBCB6-AE0F-D58C-A9BE-61A4203C267C}"/>
              </a:ext>
            </a:extLst>
          </p:cNvPr>
          <p:cNvSpPr>
            <a:spLocks noGrp="1"/>
          </p:cNvSpPr>
          <p:nvPr>
            <p:ph type="title"/>
          </p:nvPr>
        </p:nvSpPr>
        <p:spPr/>
        <p:txBody>
          <a:bodyPr/>
          <a:lstStyle/>
          <a:p>
            <a:r>
              <a:rPr lang="en-US" dirty="0"/>
              <a:t>An ASP Perspective</a:t>
            </a:r>
          </a:p>
        </p:txBody>
      </p:sp>
      <p:pic>
        <p:nvPicPr>
          <p:cNvPr id="5" name="Content Placeholder 4">
            <a:extLst>
              <a:ext uri="{FF2B5EF4-FFF2-40B4-BE49-F238E27FC236}">
                <a16:creationId xmlns:a16="http://schemas.microsoft.com/office/drawing/2014/main" id="{B0E6A5E5-C095-073B-48D2-E5EC5774F55D}"/>
              </a:ext>
            </a:extLst>
          </p:cNvPr>
          <p:cNvPicPr>
            <a:picLocks noGrp="1" noChangeAspect="1"/>
          </p:cNvPicPr>
          <p:nvPr>
            <p:ph idx="1"/>
          </p:nvPr>
        </p:nvPicPr>
        <p:blipFill>
          <a:blip r:embed="rId2"/>
          <a:stretch>
            <a:fillRect/>
          </a:stretch>
        </p:blipFill>
        <p:spPr>
          <a:xfrm>
            <a:off x="2307803" y="1371600"/>
            <a:ext cx="6760759" cy="4693190"/>
          </a:xfrm>
        </p:spPr>
      </p:pic>
    </p:spTree>
    <p:extLst>
      <p:ext uri="{BB962C8B-B14F-4D97-AF65-F5344CB8AC3E}">
        <p14:creationId xmlns:p14="http://schemas.microsoft.com/office/powerpoint/2010/main" val="201272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7259B75-34B7-6D8D-8B1F-89A1E02588C7}"/>
              </a:ext>
            </a:extLst>
          </p:cNvPr>
          <p:cNvSpPr>
            <a:spLocks noGrp="1"/>
          </p:cNvSpPr>
          <p:nvPr>
            <p:ph type="pic" sz="quarter" idx="13"/>
          </p:nvPr>
        </p:nvSpPr>
        <p:spPr/>
        <p:txBody>
          <a:bodyPr/>
          <a:lstStyle/>
          <a:p>
            <a:pPr marL="0" marR="0">
              <a:lnSpc>
                <a:spcPct val="115000"/>
              </a:lnSpc>
              <a:spcBef>
                <a:spcPts val="0"/>
              </a:spcBef>
              <a:spcAft>
                <a:spcPts val="800"/>
              </a:spcAft>
            </a:pPr>
            <a:r>
              <a:rPr lang="en-US" sz="4000" kern="100" dirty="0">
                <a:effectLst/>
                <a:latin typeface="Roboto" panose="02000000000000000000" pitchFamily="2" charset="0"/>
                <a:ea typeface="Roboto" panose="02000000000000000000" pitchFamily="2" charset="0"/>
                <a:cs typeface="Roboto" panose="02000000000000000000" pitchFamily="2" charset="0"/>
              </a:rPr>
              <a:t>Romans 12:2</a:t>
            </a:r>
          </a:p>
          <a:p>
            <a:pPr marL="0" marR="0">
              <a:lnSpc>
                <a:spcPct val="115000"/>
              </a:lnSpc>
              <a:spcBef>
                <a:spcPts val="0"/>
              </a:spcBef>
              <a:spcAft>
                <a:spcPts val="800"/>
              </a:spcAft>
            </a:pPr>
            <a:r>
              <a:rPr lang="en-US" sz="4000" i="1" kern="100" dirty="0">
                <a:effectLst/>
                <a:latin typeface="Roboto" panose="02000000000000000000" pitchFamily="2" charset="0"/>
                <a:ea typeface="Roboto" panose="02000000000000000000" pitchFamily="2" charset="0"/>
                <a:cs typeface="Roboto" panose="02000000000000000000" pitchFamily="2" charset="0"/>
              </a:rPr>
              <a:t>“Be transformed by the renewing of your minds, so that you may discern what is the will of God, What is good and acceptable and perfect.”</a:t>
            </a:r>
          </a:p>
          <a:p>
            <a:endParaRPr lang="en-US" dirty="0"/>
          </a:p>
        </p:txBody>
      </p:sp>
    </p:spTree>
    <p:extLst>
      <p:ext uri="{BB962C8B-B14F-4D97-AF65-F5344CB8AC3E}">
        <p14:creationId xmlns:p14="http://schemas.microsoft.com/office/powerpoint/2010/main" val="291413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973C3C3-FCAF-BD11-3E22-B792541A9FD5}"/>
              </a:ext>
            </a:extLst>
          </p:cNvPr>
          <p:cNvSpPr>
            <a:spLocks noGrp="1"/>
          </p:cNvSpPr>
          <p:nvPr>
            <p:ph type="pic" sz="quarter" idx="13"/>
          </p:nvPr>
        </p:nvSpPr>
        <p:spPr/>
        <p:txBody>
          <a:bodyPr/>
          <a:lstStyle/>
          <a:p>
            <a:endParaRPr lang="en-US"/>
          </a:p>
        </p:txBody>
      </p:sp>
      <p:pic>
        <p:nvPicPr>
          <p:cNvPr id="4" name="Picture 3" descr="A close-up of a transformer&#10;&#10;Description automatically generated">
            <a:extLst>
              <a:ext uri="{FF2B5EF4-FFF2-40B4-BE49-F238E27FC236}">
                <a16:creationId xmlns:a16="http://schemas.microsoft.com/office/drawing/2014/main" id="{9EEA04E2-3443-C3E4-F8FF-1DD5311FAD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9260" y="474390"/>
            <a:ext cx="7613480" cy="6383610"/>
          </a:xfrm>
          <a:prstGeom prst="rect">
            <a:avLst/>
          </a:prstGeom>
          <a:noFill/>
          <a:ln>
            <a:noFill/>
          </a:ln>
        </p:spPr>
      </p:pic>
    </p:spTree>
    <p:extLst>
      <p:ext uri="{BB962C8B-B14F-4D97-AF65-F5344CB8AC3E}">
        <p14:creationId xmlns:p14="http://schemas.microsoft.com/office/powerpoint/2010/main" val="154371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4B3E6C8-567B-D856-DA40-ACAF568871AB}"/>
              </a:ext>
            </a:extLst>
          </p:cNvPr>
          <p:cNvSpPr>
            <a:spLocks noGrp="1"/>
          </p:cNvSpPr>
          <p:nvPr>
            <p:ph type="pic" sz="quarter" idx="13"/>
          </p:nvPr>
        </p:nvSpPr>
        <p:spPr/>
        <p:txBody>
          <a:bodyPr/>
          <a:lstStyle/>
          <a:p>
            <a:endParaRPr lang="en-US"/>
          </a:p>
        </p:txBody>
      </p:sp>
      <p:pic>
        <p:nvPicPr>
          <p:cNvPr id="3" name="Picture 2" descr="A circle of frogs with circles and arrows&#10;&#10;Description automatically generated">
            <a:extLst>
              <a:ext uri="{FF2B5EF4-FFF2-40B4-BE49-F238E27FC236}">
                <a16:creationId xmlns:a16="http://schemas.microsoft.com/office/drawing/2014/main" id="{899D4280-8BA4-11DB-0C3B-58E68A7C976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457200"/>
            <a:ext cx="5943600" cy="5943600"/>
          </a:xfrm>
          <a:prstGeom prst="rect">
            <a:avLst/>
          </a:prstGeom>
          <a:noFill/>
          <a:ln>
            <a:noFill/>
          </a:ln>
        </p:spPr>
      </p:pic>
    </p:spTree>
    <p:extLst>
      <p:ext uri="{BB962C8B-B14F-4D97-AF65-F5344CB8AC3E}">
        <p14:creationId xmlns:p14="http://schemas.microsoft.com/office/powerpoint/2010/main" val="604466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7FA7C03-0223-2923-A770-E137FA35D67D}"/>
              </a:ext>
            </a:extLst>
          </p:cNvPr>
          <p:cNvSpPr>
            <a:spLocks noGrp="1"/>
          </p:cNvSpPr>
          <p:nvPr>
            <p:ph type="pic" sz="quarter" idx="13"/>
          </p:nvPr>
        </p:nvSpPr>
        <p:spPr/>
        <p:txBody>
          <a:bodyPr/>
          <a:lstStyle/>
          <a:p>
            <a:endParaRPr lang="en-US"/>
          </a:p>
        </p:txBody>
      </p:sp>
      <p:pic>
        <p:nvPicPr>
          <p:cNvPr id="3" name="Picture 2" descr="A group of butterflies from a leaf&#10;&#10;Description automatically generated">
            <a:extLst>
              <a:ext uri="{FF2B5EF4-FFF2-40B4-BE49-F238E27FC236}">
                <a16:creationId xmlns:a16="http://schemas.microsoft.com/office/drawing/2014/main" id="{85F47994-0F0D-F65E-2800-0A1D84D2A9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2357" y="489856"/>
            <a:ext cx="9307286" cy="6204858"/>
          </a:xfrm>
          <a:prstGeom prst="rect">
            <a:avLst/>
          </a:prstGeom>
          <a:noFill/>
          <a:ln>
            <a:noFill/>
          </a:ln>
        </p:spPr>
      </p:pic>
    </p:spTree>
    <p:extLst>
      <p:ext uri="{BB962C8B-B14F-4D97-AF65-F5344CB8AC3E}">
        <p14:creationId xmlns:p14="http://schemas.microsoft.com/office/powerpoint/2010/main" val="1252970376"/>
      </p:ext>
    </p:extLst>
  </p:cSld>
  <p:clrMapOvr>
    <a:masterClrMapping/>
  </p:clrMapOvr>
</p:sld>
</file>

<file path=ppt/theme/theme1.xml><?xml version="1.0" encoding="utf-8"?>
<a:theme xmlns:a="http://schemas.openxmlformats.org/drawingml/2006/main" name="Office Theme">
  <a:themeElements>
    <a:clrScheme name="ASP Master">
      <a:dk1>
        <a:srgbClr val="B32017"/>
      </a:dk1>
      <a:lt1>
        <a:srgbClr val="FFFFFF"/>
      </a:lt1>
      <a:dk2>
        <a:srgbClr val="486F8B"/>
      </a:dk2>
      <a:lt2>
        <a:srgbClr val="D1E5ED"/>
      </a:lt2>
      <a:accent1>
        <a:srgbClr val="FAAD54"/>
      </a:accent1>
      <a:accent2>
        <a:srgbClr val="418586"/>
      </a:accent2>
      <a:accent3>
        <a:srgbClr val="7DBD96"/>
      </a:accent3>
      <a:accent4>
        <a:srgbClr val="97C0D7"/>
      </a:accent4>
      <a:accent5>
        <a:srgbClr val="A595AD"/>
      </a:accent5>
      <a:accent6>
        <a:srgbClr val="E6873A"/>
      </a:accent6>
      <a:hlink>
        <a:srgbClr val="0563C1"/>
      </a:hlink>
      <a:folHlink>
        <a:srgbClr val="954F72"/>
      </a:folHlink>
    </a:clrScheme>
    <a:fontScheme name="ASP Master">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P Master new palette" id="{8D39F631-8DFB-47B9-8A90-C9E7C2FED9A7}" vid="{3329B2D0-8A29-4054-A943-B2511FC9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7B49C3CFEA2B47AA7CDC082F1CF8DC" ma:contentTypeVersion="22" ma:contentTypeDescription="Create a new document." ma:contentTypeScope="" ma:versionID="d2430773ea4c3a09bfbd777636bdc756">
  <xsd:schema xmlns:xsd="http://www.w3.org/2001/XMLSchema" xmlns:xs="http://www.w3.org/2001/XMLSchema" xmlns:p="http://schemas.microsoft.com/office/2006/metadata/properties" xmlns:ns2="e8f99423-bcbb-41ee-bd8f-8f9332e23dcf" xmlns:ns3="0b579708-a640-4f5a-8552-ba4566787326" xmlns:ns4="6ef63ca6-53a3-430c-9de7-3860ee6e7733" targetNamespace="http://schemas.microsoft.com/office/2006/metadata/properties" ma:root="true" ma:fieldsID="577caa34d43b69708b7f582f3032d36b" ns2:_="" ns3:_="" ns4:_="">
    <xsd:import namespace="e8f99423-bcbb-41ee-bd8f-8f9332e23dcf"/>
    <xsd:import namespace="0b579708-a640-4f5a-8552-ba4566787326"/>
    <xsd:import namespace="6ef63ca6-53a3-430c-9de7-3860ee6e7733"/>
    <xsd:element name="properties">
      <xsd:complexType>
        <xsd:sequence>
          <xsd:element name="documentManagement">
            <xsd:complexType>
              <xsd:all>
                <xsd:element ref="ns2:SharedWithUsers" minOccurs="0"/>
                <xsd:element ref="ns2:SharingHintHash" minOccurs="0"/>
                <xsd:element ref="ns3:_x0061_rn3"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Location" minOccurs="0"/>
                <xsd:element ref="ns3:MediaServiceGenerationTime" minOccurs="0"/>
                <xsd:element ref="ns3:MediaServiceEventHashCode" minOccurs="0"/>
                <xsd:element ref="ns3:MediaLengthInSeconds" minOccurs="0"/>
                <xsd:element ref="ns3:MediaServiceSearchPropertie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f99423-bcbb-41ee-bd8f-8f9332e23dc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b579708-a640-4f5a-8552-ba4566787326" elementFormDefault="qualified">
    <xsd:import namespace="http://schemas.microsoft.com/office/2006/documentManagement/types"/>
    <xsd:import namespace="http://schemas.microsoft.com/office/infopath/2007/PartnerControls"/>
    <xsd:element name="_x0061_rn3" ma:index="10" nillable="true" ma:displayName="Text" ma:internalName="_x0061_rn3">
      <xsd:simpleType>
        <xsd:restriction base="dms:Text"/>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57b1720c-040c-4cc2-840d-9e9221cb0db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f63ca6-53a3-430c-9de7-3860ee6e7733"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f52c0438-e3b7-41b6-8b8f-3e4816355092}" ma:internalName="TaxCatchAll" ma:showField="CatchAllData" ma:web="6ef63ca6-53a3-430c-9de7-3860ee6e77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stSharedByUser xmlns="e8f99423-bcbb-41ee-bd8f-8f9332e23dcf" xsi:nil="true"/>
    <SharedWithUsers xmlns="e8f99423-bcbb-41ee-bd8f-8f9332e23dcf">
      <UserInfo>
        <DisplayName/>
        <AccountId xsi:nil="true"/>
        <AccountType/>
      </UserInfo>
    </SharedWithUsers>
    <LastSharedByTime xmlns="e8f99423-bcbb-41ee-bd8f-8f9332e23dcf" xsi:nil="true"/>
    <_x0061_rn3 xmlns="0b579708-a640-4f5a-8552-ba4566787326" xsi:nil="true"/>
    <lcf76f155ced4ddcb4097134ff3c332f xmlns="0b579708-a640-4f5a-8552-ba4566787326">
      <Terms xmlns="http://schemas.microsoft.com/office/infopath/2007/PartnerControls"/>
    </lcf76f155ced4ddcb4097134ff3c332f>
    <TaxCatchAll xmlns="6ef63ca6-53a3-430c-9de7-3860ee6e7733" xsi:nil="true"/>
  </documentManagement>
</p:properties>
</file>

<file path=customXml/itemProps1.xml><?xml version="1.0" encoding="utf-8"?>
<ds:datastoreItem xmlns:ds="http://schemas.openxmlformats.org/officeDocument/2006/customXml" ds:itemID="{5F7AF3CB-5741-4B05-B889-03F8E63B9CFC}">
  <ds:schemaRefs>
    <ds:schemaRef ds:uri="http://schemas.microsoft.com/sharepoint/v3/contenttype/forms"/>
  </ds:schemaRefs>
</ds:datastoreItem>
</file>

<file path=customXml/itemProps2.xml><?xml version="1.0" encoding="utf-8"?>
<ds:datastoreItem xmlns:ds="http://schemas.openxmlformats.org/officeDocument/2006/customXml" ds:itemID="{C3CB8872-7A4E-4FC4-B2EF-AD90A4C165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f99423-bcbb-41ee-bd8f-8f9332e23dcf"/>
    <ds:schemaRef ds:uri="0b579708-a640-4f5a-8552-ba4566787326"/>
    <ds:schemaRef ds:uri="6ef63ca6-53a3-430c-9de7-3860ee6e77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C2CE8D-9715-43C1-AD06-BE2E6840622F}">
  <ds:schemaRefs>
    <ds:schemaRef ds:uri="0b579708-a640-4f5a-8552-ba4566787326"/>
    <ds:schemaRef ds:uri="12e3e12a-8249-4934-946a-cd774638a16b"/>
    <ds:schemaRef ds:uri="6ef63ca6-53a3-430c-9de7-3860ee6e7733"/>
    <ds:schemaRef ds:uri="8858aa7c-5101-49aa-bb79-d33e236d6107"/>
    <ds:schemaRef ds:uri="e8f99423-bcbb-41ee-bd8f-8f9332e23d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3309</TotalTime>
  <Words>319</Words>
  <Application>Microsoft Office PowerPoint</Application>
  <PresentationFormat>Widescreen</PresentationFormat>
  <Paragraphs>13</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Courier New</vt:lpstr>
      <vt:lpstr>Roboto</vt:lpstr>
      <vt:lpstr>Roboto Black</vt:lpstr>
      <vt:lpstr>Roboto Medium</vt:lpstr>
      <vt:lpstr>Wingdings</vt:lpstr>
      <vt:lpstr>Office Theme</vt:lpstr>
      <vt:lpstr>PowerPoint Presentation</vt:lpstr>
      <vt:lpstr>PowerPoint Presentation</vt:lpstr>
      <vt:lpstr>Transform</vt:lpstr>
      <vt:lpstr>Transform</vt:lpstr>
      <vt:lpstr>An ASP 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Melisa Miller</dc:creator>
  <cp:lastModifiedBy>Jane Cheema</cp:lastModifiedBy>
  <cp:revision>10</cp:revision>
  <dcterms:created xsi:type="dcterms:W3CDTF">2019-10-01T19:04:27Z</dcterms:created>
  <dcterms:modified xsi:type="dcterms:W3CDTF">2024-04-08T00:47:53Z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0x010100777B49C3CFEA2B47AA7CDC082F1CF8DC</vt:lpwstr>
  </property>
  <property fmtid="{D5CDD505-2E9C-101B-9397-08002B2CF9AE}" pid="3" name="xd_ProgID">
    <vt:lpwstr/>
  </property>
  <property fmtid="{D5CDD505-2E9C-101B-9397-08002B2CF9AE}" pid="4" name="TemplateUrl">
    <vt:lpwstr/>
  </property>
  <property fmtid="{D5CDD505-2E9C-101B-9397-08002B2CF9AE}" pid="5" name="ComplianceAssetId">
    <vt:lpwstr/>
  </property>
  <property fmtid="{D5CDD505-2E9C-101B-9397-08002B2CF9AE}" pid="6" name="xd_Signature">
    <vt:bool>false</vt:bool>
  </property>
  <property fmtid="{D5CDD505-2E9C-101B-9397-08002B2CF9AE}" pid="7" name="MediaServiceImageTags">
    <vt:lpwstr/>
  </property>
</Properties>
</file>