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2"/>
  </p:notesMasterIdLst>
  <p:sldIdLst>
    <p:sldId id="260" r:id="rId5"/>
    <p:sldId id="257" r:id="rId6"/>
    <p:sldId id="264" r:id="rId7"/>
    <p:sldId id="265" r:id="rId8"/>
    <p:sldId id="266" r:id="rId9"/>
    <p:sldId id="267" r:id="rId10"/>
    <p:sldId id="268" r:id="rId11"/>
    <p:sldId id="269" r:id="rId12"/>
    <p:sldId id="270"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95" r:id="rId26"/>
    <p:sldId id="261" r:id="rId27"/>
    <p:sldId id="262" r:id="rId28"/>
    <p:sldId id="263" r:id="rId29"/>
    <p:sldId id="285" r:id="rId30"/>
    <p:sldId id="259"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6D87"/>
    <a:srgbClr val="B32017"/>
    <a:srgbClr val="BBCAD6"/>
    <a:srgbClr val="605062"/>
    <a:srgbClr val="67823A"/>
    <a:srgbClr val="F1C15C"/>
    <a:srgbClr val="DED7E3"/>
    <a:srgbClr val="7B9CB1"/>
    <a:srgbClr val="F7DC86"/>
    <a:srgbClr val="C1772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CFB90E-FBBC-9C8E-B7F7-57320E176299}" v="21" dt="2025-02-27T14:43:40.201"/>
    <p1510:client id="{343E4738-0D0A-7FD9-5285-EA27EDACF907}" v="4" dt="2025-02-27T17:29:29.842"/>
    <p1510:client id="{73971D47-3303-9FB3-02AC-DA79AA7E367F}" v="1" dt="2025-02-26T16:50:00.285"/>
    <p1510:client id="{88C8467C-C555-43D5-C6D5-596C3F82F9AF}" v="1774" dt="2025-02-26T20:18:17.633"/>
    <p1510:client id="{899A50CA-134E-777E-3B7E-4438916187A9}" v="48" dt="2025-02-26T18:50:26.5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EAAE0F-7E64-45E3-84B2-466F26B4E11E}" type="datetimeFigureOut">
              <a:rPr lang="en-US" smtClean="0"/>
              <a:t>3/3/2025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5CC0CF-139C-44E1-9482-D9286F640A54}" type="slidenum">
              <a:rPr lang="en-US" smtClean="0"/>
              <a:t>‹#›</a:t>
            </a:fld>
            <a:endParaRPr lang="en-US"/>
          </a:p>
        </p:txBody>
      </p:sp>
    </p:spTree>
    <p:extLst>
      <p:ext uri="{BB962C8B-B14F-4D97-AF65-F5344CB8AC3E}">
        <p14:creationId xmlns:p14="http://schemas.microsoft.com/office/powerpoint/2010/main" val="177882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BED250C-A573-45A8-BF89-498EA9CF9AE6}" type="slidenum">
              <a:rPr lang="en-US" smtClean="0"/>
              <a:t>1</a:t>
            </a:fld>
            <a:endParaRPr lang="en-US"/>
          </a:p>
        </p:txBody>
      </p:sp>
    </p:spTree>
    <p:extLst>
      <p:ext uri="{BB962C8B-B14F-4D97-AF65-F5344CB8AC3E}">
        <p14:creationId xmlns:p14="http://schemas.microsoft.com/office/powerpoint/2010/main" val="26921692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Isosceles Triangle 9">
            <a:extLst>
              <a:ext uri="{FF2B5EF4-FFF2-40B4-BE49-F238E27FC236}">
                <a16:creationId xmlns:a16="http://schemas.microsoft.com/office/drawing/2014/main" id="{C35F1AAD-3F6E-40CE-B3D6-BC45D5378811}"/>
              </a:ext>
            </a:extLst>
          </p:cNvPr>
          <p:cNvSpPr/>
          <p:nvPr userDrawn="1"/>
        </p:nvSpPr>
        <p:spPr>
          <a:xfrm>
            <a:off x="1335997" y="5362938"/>
            <a:ext cx="9520006" cy="1495062"/>
          </a:xfrm>
          <a:prstGeom prst="triangle">
            <a:avLst>
              <a:gd name="adj" fmla="val 50026"/>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CDE0CD87-DDF6-423E-8149-7187254B20B2}"/>
              </a:ext>
            </a:extLst>
          </p:cNvPr>
          <p:cNvSpPr/>
          <p:nvPr userDrawn="1"/>
        </p:nvSpPr>
        <p:spPr>
          <a:xfrm>
            <a:off x="0" y="6061166"/>
            <a:ext cx="5773782" cy="796834"/>
          </a:xfrm>
          <a:prstGeom prst="triangle">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3A0CD4A5-91FC-4CC4-9F23-93F165CABE82}"/>
              </a:ext>
            </a:extLst>
          </p:cNvPr>
          <p:cNvSpPr/>
          <p:nvPr userDrawn="1"/>
        </p:nvSpPr>
        <p:spPr>
          <a:xfrm>
            <a:off x="1770661" y="6345283"/>
            <a:ext cx="1349468" cy="512717"/>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Isosceles Triangle 29">
            <a:extLst>
              <a:ext uri="{FF2B5EF4-FFF2-40B4-BE49-F238E27FC236}">
                <a16:creationId xmlns:a16="http://schemas.microsoft.com/office/drawing/2014/main" id="{7A8B3FC2-F066-48FB-8EC2-F50686AD1124}"/>
              </a:ext>
            </a:extLst>
          </p:cNvPr>
          <p:cNvSpPr/>
          <p:nvPr userDrawn="1"/>
        </p:nvSpPr>
        <p:spPr>
          <a:xfrm>
            <a:off x="2605177" y="6604618"/>
            <a:ext cx="646754" cy="253382"/>
          </a:xfrm>
          <a:prstGeom prst="triangle">
            <a:avLst>
              <a:gd name="adj" fmla="val 47949"/>
            </a:avLst>
          </a:prstGeom>
          <a:solidFill>
            <a:srgbClr val="F1C1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E5D0804B-B4A7-44F8-916D-B3FF06E831EF}"/>
              </a:ext>
            </a:extLst>
          </p:cNvPr>
          <p:cNvSpPr/>
          <p:nvPr userDrawn="1"/>
        </p:nvSpPr>
        <p:spPr>
          <a:xfrm>
            <a:off x="0" y="6345283"/>
            <a:ext cx="2415910" cy="512717"/>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a:extLst>
              <a:ext uri="{FF2B5EF4-FFF2-40B4-BE49-F238E27FC236}">
                <a16:creationId xmlns:a16="http://schemas.microsoft.com/office/drawing/2014/main" id="{2E23EAFA-74D9-487B-BAAD-23D274DF12F5}"/>
              </a:ext>
            </a:extLst>
          </p:cNvPr>
          <p:cNvSpPr/>
          <p:nvPr userDrawn="1"/>
        </p:nvSpPr>
        <p:spPr>
          <a:xfrm flipH="1">
            <a:off x="6418218" y="6061166"/>
            <a:ext cx="5773782" cy="796834"/>
          </a:xfrm>
          <a:prstGeom prst="triangle">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a:extLst>
              <a:ext uri="{FF2B5EF4-FFF2-40B4-BE49-F238E27FC236}">
                <a16:creationId xmlns:a16="http://schemas.microsoft.com/office/drawing/2014/main" id="{88FDE7C4-5A63-4495-AD39-22707BC79C23}"/>
              </a:ext>
            </a:extLst>
          </p:cNvPr>
          <p:cNvSpPr/>
          <p:nvPr userDrawn="1"/>
        </p:nvSpPr>
        <p:spPr>
          <a:xfrm flipH="1">
            <a:off x="8983967" y="6345283"/>
            <a:ext cx="1349468" cy="512717"/>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a:extLst>
              <a:ext uri="{FF2B5EF4-FFF2-40B4-BE49-F238E27FC236}">
                <a16:creationId xmlns:a16="http://schemas.microsoft.com/office/drawing/2014/main" id="{F9805727-4C22-4939-88B7-F8ACF33AEB3D}"/>
              </a:ext>
            </a:extLst>
          </p:cNvPr>
          <p:cNvSpPr/>
          <p:nvPr userDrawn="1"/>
        </p:nvSpPr>
        <p:spPr>
          <a:xfrm flipH="1">
            <a:off x="8852165" y="6604618"/>
            <a:ext cx="646754" cy="253382"/>
          </a:xfrm>
          <a:prstGeom prst="triangle">
            <a:avLst>
              <a:gd name="adj" fmla="val 47949"/>
            </a:avLst>
          </a:prstGeom>
          <a:solidFill>
            <a:srgbClr val="F1C1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a:extLst>
              <a:ext uri="{FF2B5EF4-FFF2-40B4-BE49-F238E27FC236}">
                <a16:creationId xmlns:a16="http://schemas.microsoft.com/office/drawing/2014/main" id="{14EE6C74-7625-48E7-9DF8-7DEA8842C50F}"/>
              </a:ext>
            </a:extLst>
          </p:cNvPr>
          <p:cNvSpPr/>
          <p:nvPr userDrawn="1"/>
        </p:nvSpPr>
        <p:spPr>
          <a:xfrm flipH="1">
            <a:off x="9837315" y="6345282"/>
            <a:ext cx="2415910" cy="512717"/>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8499F6-1122-420F-A7D2-908F7125B184}"/>
              </a:ext>
            </a:extLst>
          </p:cNvPr>
          <p:cNvSpPr>
            <a:spLocks noGrp="1"/>
          </p:cNvSpPr>
          <p:nvPr userDrawn="1">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35F085-C1AF-4FC9-9DD0-39BDA5A9948C}"/>
              </a:ext>
            </a:extLst>
          </p:cNvPr>
          <p:cNvSpPr>
            <a:spLocks noGrp="1"/>
          </p:cNvSpPr>
          <p:nvPr userDrawn="1">
            <p:ph type="subTitle" idx="1"/>
          </p:nvPr>
        </p:nvSpPr>
        <p:spPr>
          <a:xfrm>
            <a:off x="1524000" y="3602038"/>
            <a:ext cx="9144000" cy="1655762"/>
          </a:xfrm>
        </p:spPr>
        <p:txBody>
          <a:bodyPr/>
          <a:lstStyle>
            <a:lvl1pPr marL="0" indent="0" algn="ctr">
              <a:buNone/>
              <a:defRPr sz="2400">
                <a:solidFill>
                  <a:srgbClr val="486D87"/>
                </a:solidFill>
                <a:latin typeface="Roboto Medium" panose="02000000000000000000" pitchFamily="2" charset="0"/>
                <a:ea typeface="Roboto Medium" panose="02000000000000000000" pitchFamily="2" charset="0"/>
                <a:cs typeface="Roboto Medium" panose="02000000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7" name="Picture 16">
            <a:extLst>
              <a:ext uri="{FF2B5EF4-FFF2-40B4-BE49-F238E27FC236}">
                <a16:creationId xmlns:a16="http://schemas.microsoft.com/office/drawing/2014/main" id="{B83F1D9F-0830-414B-8D56-77595B139C6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00921" y="5714055"/>
            <a:ext cx="1190159" cy="961192"/>
          </a:xfrm>
          <a:prstGeom prst="rect">
            <a:avLst/>
          </a:prstGeom>
        </p:spPr>
      </p:pic>
    </p:spTree>
    <p:extLst>
      <p:ext uri="{BB962C8B-B14F-4D97-AF65-F5344CB8AC3E}">
        <p14:creationId xmlns:p14="http://schemas.microsoft.com/office/powerpoint/2010/main" val="113618303"/>
      </p:ext>
    </p:extLst>
  </p:cSld>
  <p:clrMapOvr>
    <a:masterClrMapping/>
  </p:clrMapOvr>
  <p:extLst>
    <p:ext uri="{DCECCB84-F9BA-43D5-87BE-67443E8EF086}">
      <p15:sldGuideLst xmlns:p15="http://schemas.microsoft.com/office/powerpoint/2012/main">
        <p15:guide id="1" orient="horz" pos="4128" userDrawn="1">
          <p15:clr>
            <a:srgbClr val="FBAE40"/>
          </p15:clr>
        </p15:guide>
        <p15:guide id="2" pos="5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eatured Image">
    <p:spTree>
      <p:nvGrpSpPr>
        <p:cNvPr id="1" name=""/>
        <p:cNvGrpSpPr/>
        <p:nvPr/>
      </p:nvGrpSpPr>
      <p:grpSpPr>
        <a:xfrm>
          <a:off x="0" y="0"/>
          <a:ext cx="0" cy="0"/>
          <a:chOff x="0" y="0"/>
          <a:chExt cx="0" cy="0"/>
        </a:xfrm>
      </p:grpSpPr>
      <p:sp>
        <p:nvSpPr>
          <p:cNvPr id="20" name="Picture Placeholder 19">
            <a:extLst>
              <a:ext uri="{FF2B5EF4-FFF2-40B4-BE49-F238E27FC236}">
                <a16:creationId xmlns:a16="http://schemas.microsoft.com/office/drawing/2014/main" id="{93D520F9-44B1-43AB-80D1-28CEC66D264C}"/>
              </a:ext>
            </a:extLst>
          </p:cNvPr>
          <p:cNvSpPr>
            <a:spLocks noGrp="1"/>
          </p:cNvSpPr>
          <p:nvPr>
            <p:ph type="pic" sz="quarter" idx="13" hasCustomPrompt="1"/>
          </p:nvPr>
        </p:nvSpPr>
        <p:spPr>
          <a:xfrm>
            <a:off x="628649" y="1143000"/>
            <a:ext cx="9704785" cy="4819650"/>
          </a:xfrm>
        </p:spPr>
        <p:txBody>
          <a:bodyPr anchor="ctr"/>
          <a:lstStyle>
            <a:lvl1pPr marL="0" indent="0" algn="ctr">
              <a:buNone/>
              <a:defRPr/>
            </a:lvl1pPr>
          </a:lstStyle>
          <a:p>
            <a:r>
              <a:rPr lang="en-US"/>
              <a:t>Insert featured photo here</a:t>
            </a:r>
          </a:p>
        </p:txBody>
      </p:sp>
      <p:sp>
        <p:nvSpPr>
          <p:cNvPr id="22" name="Text Placeholder 21">
            <a:extLst>
              <a:ext uri="{FF2B5EF4-FFF2-40B4-BE49-F238E27FC236}">
                <a16:creationId xmlns:a16="http://schemas.microsoft.com/office/drawing/2014/main" id="{0964A613-778D-488E-BC4C-03FB693E3A07}"/>
              </a:ext>
            </a:extLst>
          </p:cNvPr>
          <p:cNvSpPr>
            <a:spLocks noGrp="1"/>
          </p:cNvSpPr>
          <p:nvPr>
            <p:ph type="body" sz="quarter" idx="14"/>
          </p:nvPr>
        </p:nvSpPr>
        <p:spPr>
          <a:xfrm>
            <a:off x="628650" y="331788"/>
            <a:ext cx="9704388" cy="768350"/>
          </a:xfrm>
        </p:spPr>
        <p:txBody>
          <a:bodyPr>
            <a:normAutofit/>
          </a:bodyPr>
          <a:lstStyle>
            <a:lvl1pPr marL="0" indent="0" algn="r">
              <a:buNone/>
              <a:defRPr sz="4400">
                <a:solidFill>
                  <a:schemeClr val="tx1"/>
                </a:solidFill>
                <a:latin typeface="+mj-lt"/>
              </a:defRPr>
            </a:lvl1pPr>
            <a:lvl3pPr marL="914400" indent="0">
              <a:buNone/>
              <a:defRPr/>
            </a:lvl3pPr>
          </a:lstStyle>
          <a:p>
            <a:pPr lvl="0"/>
            <a:r>
              <a:rPr lang="en-US"/>
              <a:t>Click to edit Master text styles</a:t>
            </a:r>
          </a:p>
        </p:txBody>
      </p:sp>
      <p:sp>
        <p:nvSpPr>
          <p:cNvPr id="24" name="Text Placeholder 23">
            <a:extLst>
              <a:ext uri="{FF2B5EF4-FFF2-40B4-BE49-F238E27FC236}">
                <a16:creationId xmlns:a16="http://schemas.microsoft.com/office/drawing/2014/main" id="{C930083E-0E6B-4A18-8538-357A539411DA}"/>
              </a:ext>
            </a:extLst>
          </p:cNvPr>
          <p:cNvSpPr>
            <a:spLocks noGrp="1"/>
          </p:cNvSpPr>
          <p:nvPr>
            <p:ph type="body" sz="quarter" idx="15" hasCustomPrompt="1"/>
          </p:nvPr>
        </p:nvSpPr>
        <p:spPr>
          <a:xfrm>
            <a:off x="10552655" y="1143000"/>
            <a:ext cx="1420812" cy="4384675"/>
          </a:xfrm>
        </p:spPr>
        <p:txBody>
          <a:bodyPr anchor="ctr">
            <a:normAutofit/>
          </a:bodyPr>
          <a:lstStyle>
            <a:lvl1pPr marL="0" indent="0" algn="ctr">
              <a:buNone/>
              <a:defRPr sz="1600"/>
            </a:lvl1pPr>
          </a:lstStyle>
          <a:p>
            <a:pPr lvl="0"/>
            <a:r>
              <a:rPr lang="en-US"/>
              <a:t>Photo description or delete this section.</a:t>
            </a:r>
          </a:p>
        </p:txBody>
      </p:sp>
      <p:grpSp>
        <p:nvGrpSpPr>
          <p:cNvPr id="29" name="Group 28">
            <a:extLst>
              <a:ext uri="{FF2B5EF4-FFF2-40B4-BE49-F238E27FC236}">
                <a16:creationId xmlns:a16="http://schemas.microsoft.com/office/drawing/2014/main" id="{9E452965-D0BA-4E30-960A-8044BBB6208C}"/>
              </a:ext>
            </a:extLst>
          </p:cNvPr>
          <p:cNvGrpSpPr/>
          <p:nvPr userDrawn="1"/>
        </p:nvGrpSpPr>
        <p:grpSpPr>
          <a:xfrm>
            <a:off x="6125899" y="5704469"/>
            <a:ext cx="5877467" cy="1163847"/>
            <a:chOff x="6252357" y="5704469"/>
            <a:chExt cx="5877467" cy="1163847"/>
          </a:xfrm>
        </p:grpSpPr>
        <p:sp>
          <p:nvSpPr>
            <p:cNvPr id="30" name="Isosceles Triangle 29">
              <a:extLst>
                <a:ext uri="{FF2B5EF4-FFF2-40B4-BE49-F238E27FC236}">
                  <a16:creationId xmlns:a16="http://schemas.microsoft.com/office/drawing/2014/main" id="{456394B5-7C36-42C5-9F1F-8ACEDBC00579}"/>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Isosceles Triangle 30">
              <a:extLst>
                <a:ext uri="{FF2B5EF4-FFF2-40B4-BE49-F238E27FC236}">
                  <a16:creationId xmlns:a16="http://schemas.microsoft.com/office/drawing/2014/main" id="{480184B5-EF58-4924-A888-7646354CB7F0}"/>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31">
              <a:extLst>
                <a:ext uri="{FF2B5EF4-FFF2-40B4-BE49-F238E27FC236}">
                  <a16:creationId xmlns:a16="http://schemas.microsoft.com/office/drawing/2014/main" id="{4ABA05E0-B3AD-4107-96A2-2B559139C224}"/>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a:extLst>
                <a:ext uri="{FF2B5EF4-FFF2-40B4-BE49-F238E27FC236}">
                  <a16:creationId xmlns:a16="http://schemas.microsoft.com/office/drawing/2014/main" id="{DFB6D293-9547-4973-B428-AE778052770B}"/>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Isosceles Triangle 33">
              <a:extLst>
                <a:ext uri="{FF2B5EF4-FFF2-40B4-BE49-F238E27FC236}">
                  <a16:creationId xmlns:a16="http://schemas.microsoft.com/office/drawing/2014/main" id="{293F8A61-6481-4EC0-9108-7244B78DAD9E}"/>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a:extLst>
                <a:ext uri="{FF2B5EF4-FFF2-40B4-BE49-F238E27FC236}">
                  <a16:creationId xmlns:a16="http://schemas.microsoft.com/office/drawing/2014/main" id="{7CA7AE62-6BA6-49A5-AFF9-A770D09DCB25}"/>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a:extLst>
                <a:ext uri="{FF2B5EF4-FFF2-40B4-BE49-F238E27FC236}">
                  <a16:creationId xmlns:a16="http://schemas.microsoft.com/office/drawing/2014/main" id="{D6308A90-338F-497F-B447-E1A678984F0D}"/>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7" name="Picture 36">
              <a:extLst>
                <a:ext uri="{FF2B5EF4-FFF2-40B4-BE49-F238E27FC236}">
                  <a16:creationId xmlns:a16="http://schemas.microsoft.com/office/drawing/2014/main" id="{200C1671-FC69-4E46-AA55-FF908FCC7B9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1079067955"/>
      </p:ext>
    </p:extLst>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plit page Section outline">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07FBC70F-4B3A-4220-9A65-858DD50F0660}"/>
              </a:ext>
            </a:extLst>
          </p:cNvPr>
          <p:cNvSpPr/>
          <p:nvPr userDrawn="1"/>
        </p:nvSpPr>
        <p:spPr>
          <a:xfrm>
            <a:off x="1" y="0"/>
            <a:ext cx="6096000" cy="6870047"/>
          </a:xfrm>
          <a:prstGeom prst="rect">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14">
            <a:extLst>
              <a:ext uri="{FF2B5EF4-FFF2-40B4-BE49-F238E27FC236}">
                <a16:creationId xmlns:a16="http://schemas.microsoft.com/office/drawing/2014/main" id="{164D39A3-5985-4C40-B3E3-AA6FF161E61A}"/>
              </a:ext>
            </a:extLst>
          </p:cNvPr>
          <p:cNvSpPr>
            <a:spLocks noGrp="1"/>
          </p:cNvSpPr>
          <p:nvPr>
            <p:ph type="body" sz="quarter" idx="13" hasCustomPrompt="1"/>
          </p:nvPr>
        </p:nvSpPr>
        <p:spPr>
          <a:xfrm>
            <a:off x="278393" y="2507457"/>
            <a:ext cx="5556250" cy="1843087"/>
          </a:xfrm>
        </p:spPr>
        <p:txBody>
          <a:bodyPr anchor="ctr">
            <a:normAutofit/>
          </a:bodyPr>
          <a:lstStyle>
            <a:lvl1pPr marL="0" indent="0" algn="ctr">
              <a:buNone/>
              <a:defRPr sz="4400">
                <a:solidFill>
                  <a:schemeClr val="bg1"/>
                </a:solidFill>
                <a:latin typeface="+mj-lt"/>
              </a:defRPr>
            </a:lvl1pPr>
          </a:lstStyle>
          <a:p>
            <a:pPr lvl="0"/>
            <a:r>
              <a:rPr lang="en-US">
                <a:latin typeface="+mj-lt"/>
              </a:rPr>
              <a:t>Insert Title Content</a:t>
            </a:r>
            <a:endParaRPr lang="en-US"/>
          </a:p>
        </p:txBody>
      </p:sp>
      <p:sp>
        <p:nvSpPr>
          <p:cNvPr id="17" name="Content Placeholder 16">
            <a:extLst>
              <a:ext uri="{FF2B5EF4-FFF2-40B4-BE49-F238E27FC236}">
                <a16:creationId xmlns:a16="http://schemas.microsoft.com/office/drawing/2014/main" id="{DE03DEAB-E4A3-4A37-9B86-5844D22C75CA}"/>
              </a:ext>
            </a:extLst>
          </p:cNvPr>
          <p:cNvSpPr>
            <a:spLocks noGrp="1"/>
          </p:cNvSpPr>
          <p:nvPr>
            <p:ph sz="quarter" idx="14" hasCustomPrompt="1"/>
          </p:nvPr>
        </p:nvSpPr>
        <p:spPr>
          <a:xfrm>
            <a:off x="6996113" y="1136650"/>
            <a:ext cx="4586287" cy="4584700"/>
          </a:xfrm>
        </p:spPr>
        <p:txBody>
          <a:bodyPr anchor="ctr"/>
          <a:lstStyle>
            <a:lvl1pPr algn="l">
              <a:defRPr/>
            </a:lvl1pPr>
            <a:lvl2pPr algn="l">
              <a:defRPr/>
            </a:lvl2pPr>
            <a:lvl3pPr algn="l">
              <a:defRPr/>
            </a:lvl3pPr>
            <a:lvl4pPr algn="l">
              <a:defRPr/>
            </a:lvl4pPr>
            <a:lvl5pPr algn="l">
              <a:defRPr/>
            </a:lvl5pPr>
          </a:lstStyle>
          <a:p>
            <a:pPr lvl="0"/>
            <a:r>
              <a:rPr lang="en-US"/>
              <a:t>Add Text or other content</a:t>
            </a:r>
          </a:p>
          <a:p>
            <a:pPr lvl="1"/>
            <a:r>
              <a:rPr lang="en-US"/>
              <a:t>Second level</a:t>
            </a:r>
          </a:p>
          <a:p>
            <a:pPr lvl="2"/>
            <a:r>
              <a:rPr lang="en-US"/>
              <a:t>Third level</a:t>
            </a:r>
          </a:p>
          <a:p>
            <a:pPr lvl="3"/>
            <a:r>
              <a:rPr lang="en-US"/>
              <a:t>Fourth level</a:t>
            </a:r>
          </a:p>
          <a:p>
            <a:pPr lvl="4"/>
            <a:r>
              <a:rPr lang="en-US"/>
              <a:t>Fifth level</a:t>
            </a:r>
          </a:p>
        </p:txBody>
      </p:sp>
      <p:grpSp>
        <p:nvGrpSpPr>
          <p:cNvPr id="38" name="Group 37">
            <a:extLst>
              <a:ext uri="{FF2B5EF4-FFF2-40B4-BE49-F238E27FC236}">
                <a16:creationId xmlns:a16="http://schemas.microsoft.com/office/drawing/2014/main" id="{F7925C9C-BAEE-440C-8646-07C59C56AC55}"/>
              </a:ext>
            </a:extLst>
          </p:cNvPr>
          <p:cNvGrpSpPr/>
          <p:nvPr userDrawn="1"/>
        </p:nvGrpSpPr>
        <p:grpSpPr>
          <a:xfrm>
            <a:off x="6125899" y="5704469"/>
            <a:ext cx="5877467" cy="1163847"/>
            <a:chOff x="6252357" y="5704469"/>
            <a:chExt cx="5877467" cy="1163847"/>
          </a:xfrm>
        </p:grpSpPr>
        <p:sp>
          <p:nvSpPr>
            <p:cNvPr id="39" name="Isosceles Triangle 38">
              <a:extLst>
                <a:ext uri="{FF2B5EF4-FFF2-40B4-BE49-F238E27FC236}">
                  <a16:creationId xmlns:a16="http://schemas.microsoft.com/office/drawing/2014/main" id="{71AC9A36-9162-46C1-A04B-C1A274B27728}"/>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Isosceles Triangle 39">
              <a:extLst>
                <a:ext uri="{FF2B5EF4-FFF2-40B4-BE49-F238E27FC236}">
                  <a16:creationId xmlns:a16="http://schemas.microsoft.com/office/drawing/2014/main" id="{96AFB8CD-3D71-438E-B875-74F315DC7E43}"/>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Isosceles Triangle 40">
              <a:extLst>
                <a:ext uri="{FF2B5EF4-FFF2-40B4-BE49-F238E27FC236}">
                  <a16:creationId xmlns:a16="http://schemas.microsoft.com/office/drawing/2014/main" id="{A2C03D5B-6E64-4721-B2BE-5A42AE006CF4}"/>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Isosceles Triangle 41">
              <a:extLst>
                <a:ext uri="{FF2B5EF4-FFF2-40B4-BE49-F238E27FC236}">
                  <a16:creationId xmlns:a16="http://schemas.microsoft.com/office/drawing/2014/main" id="{9129E357-384B-4401-8614-8AC3AD3E1D2F}"/>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Isosceles Triangle 42">
              <a:extLst>
                <a:ext uri="{FF2B5EF4-FFF2-40B4-BE49-F238E27FC236}">
                  <a16:creationId xmlns:a16="http://schemas.microsoft.com/office/drawing/2014/main" id="{906AA0AE-32BC-43B6-8A8D-7E6094E7E5AE}"/>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Isosceles Triangle 43">
              <a:extLst>
                <a:ext uri="{FF2B5EF4-FFF2-40B4-BE49-F238E27FC236}">
                  <a16:creationId xmlns:a16="http://schemas.microsoft.com/office/drawing/2014/main" id="{A7ABE103-D07F-4AEE-8162-691DE8676789}"/>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a:extLst>
                <a:ext uri="{FF2B5EF4-FFF2-40B4-BE49-F238E27FC236}">
                  <a16:creationId xmlns:a16="http://schemas.microsoft.com/office/drawing/2014/main" id="{37EB35A0-AE29-47A6-B036-AC9350EDAFFF}"/>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6" name="Picture 45">
              <a:extLst>
                <a:ext uri="{FF2B5EF4-FFF2-40B4-BE49-F238E27FC236}">
                  <a16:creationId xmlns:a16="http://schemas.microsoft.com/office/drawing/2014/main" id="{93C61B2A-CC24-47C1-8B78-4BB5E6B434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3190276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ingle Statistic">
    <p:bg>
      <p:bgPr>
        <a:solidFill>
          <a:srgbClr val="BBCAD6"/>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5E91085-50AF-478B-9638-11F706970341}"/>
              </a:ext>
            </a:extLst>
          </p:cNvPr>
          <p:cNvSpPr/>
          <p:nvPr userDrawn="1"/>
        </p:nvSpPr>
        <p:spPr>
          <a:xfrm>
            <a:off x="-8709" y="3405051"/>
            <a:ext cx="5599612" cy="3466012"/>
          </a:xfrm>
          <a:custGeom>
            <a:avLst/>
            <a:gdLst>
              <a:gd name="connsiteX0" fmla="*/ 2046515 w 5599612"/>
              <a:gd name="connsiteY0" fmla="*/ 0 h 3466012"/>
              <a:gd name="connsiteX1" fmla="*/ 0 w 5599612"/>
              <a:gd name="connsiteY1" fmla="*/ 1759132 h 3466012"/>
              <a:gd name="connsiteX2" fmla="*/ 8709 w 5599612"/>
              <a:gd name="connsiteY2" fmla="*/ 3457303 h 3466012"/>
              <a:gd name="connsiteX3" fmla="*/ 5599612 w 5599612"/>
              <a:gd name="connsiteY3" fmla="*/ 3466012 h 3466012"/>
              <a:gd name="connsiteX4" fmla="*/ 5529943 w 5599612"/>
              <a:gd name="connsiteY4" fmla="*/ 2952206 h 3466012"/>
              <a:gd name="connsiteX5" fmla="*/ 2046515 w 5599612"/>
              <a:gd name="connsiteY5" fmla="*/ 0 h 3466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99612" h="3466012">
                <a:moveTo>
                  <a:pt x="2046515" y="0"/>
                </a:moveTo>
                <a:lnTo>
                  <a:pt x="0" y="1759132"/>
                </a:lnTo>
                <a:lnTo>
                  <a:pt x="8709" y="3457303"/>
                </a:lnTo>
                <a:lnTo>
                  <a:pt x="5599612" y="3466012"/>
                </a:lnTo>
                <a:lnTo>
                  <a:pt x="5529943" y="2952206"/>
                </a:lnTo>
                <a:lnTo>
                  <a:pt x="2046515" y="0"/>
                </a:lnTo>
                <a:close/>
              </a:path>
            </a:pathLst>
          </a:cu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7A31A774-8BEF-4097-9224-ADE6535EBF35}"/>
              </a:ext>
            </a:extLst>
          </p:cNvPr>
          <p:cNvSpPr/>
          <p:nvPr userDrawn="1"/>
        </p:nvSpPr>
        <p:spPr>
          <a:xfrm flipH="1">
            <a:off x="3859256" y="5524804"/>
            <a:ext cx="8305800" cy="1319896"/>
          </a:xfrm>
          <a:prstGeom prst="triangle">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6CD9569D-685D-45DC-97D9-F14BFAE9AF71}"/>
              </a:ext>
            </a:extLst>
          </p:cNvPr>
          <p:cNvSpPr/>
          <p:nvPr userDrawn="1"/>
        </p:nvSpPr>
        <p:spPr>
          <a:xfrm>
            <a:off x="5201673" y="5140302"/>
            <a:ext cx="6996226" cy="1740319"/>
          </a:xfrm>
          <a:custGeom>
            <a:avLst/>
            <a:gdLst>
              <a:gd name="connsiteX0" fmla="*/ 6114197 w 7028597"/>
              <a:gd name="connsiteY0" fmla="*/ 0 h 1596788"/>
              <a:gd name="connsiteX1" fmla="*/ 0 w 7028597"/>
              <a:gd name="connsiteY1" fmla="*/ 1596788 h 1596788"/>
              <a:gd name="connsiteX2" fmla="*/ 7028597 w 7028597"/>
              <a:gd name="connsiteY2" fmla="*/ 1542197 h 1596788"/>
              <a:gd name="connsiteX3" fmla="*/ 7014950 w 7028597"/>
              <a:gd name="connsiteY3" fmla="*/ 423081 h 1596788"/>
              <a:gd name="connsiteX4" fmla="*/ 6114197 w 7028597"/>
              <a:gd name="connsiteY4" fmla="*/ 0 h 1596788"/>
              <a:gd name="connsiteX0" fmla="*/ 6114197 w 7017931"/>
              <a:gd name="connsiteY0" fmla="*/ 0 h 1596788"/>
              <a:gd name="connsiteX1" fmla="*/ 0 w 7017931"/>
              <a:gd name="connsiteY1" fmla="*/ 1596788 h 1596788"/>
              <a:gd name="connsiteX2" fmla="*/ 7017931 w 7017931"/>
              <a:gd name="connsiteY2" fmla="*/ 1561709 h 1596788"/>
              <a:gd name="connsiteX3" fmla="*/ 7014950 w 7017931"/>
              <a:gd name="connsiteY3" fmla="*/ 423081 h 1596788"/>
              <a:gd name="connsiteX4" fmla="*/ 6114197 w 7017931"/>
              <a:gd name="connsiteY4" fmla="*/ 0 h 1596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17931" h="1596788">
                <a:moveTo>
                  <a:pt x="6114197" y="0"/>
                </a:moveTo>
                <a:lnTo>
                  <a:pt x="0" y="1596788"/>
                </a:lnTo>
                <a:lnTo>
                  <a:pt x="7017931" y="1561709"/>
                </a:lnTo>
                <a:cubicBezTo>
                  <a:pt x="7016937" y="1182166"/>
                  <a:pt x="7015944" y="802624"/>
                  <a:pt x="7014950" y="423081"/>
                </a:cubicBezTo>
                <a:lnTo>
                  <a:pt x="6114197" y="0"/>
                </a:lnTo>
                <a:close/>
              </a:path>
            </a:pathLst>
          </a:cu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50650870-C6A3-4092-868C-767FE5A36905}"/>
              </a:ext>
            </a:extLst>
          </p:cNvPr>
          <p:cNvSpPr/>
          <p:nvPr userDrawn="1"/>
        </p:nvSpPr>
        <p:spPr>
          <a:xfrm>
            <a:off x="1829028" y="5754570"/>
            <a:ext cx="2952185" cy="112654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ED75B26B-E93A-4A11-82B3-3616F1730BFF}"/>
              </a:ext>
            </a:extLst>
          </p:cNvPr>
          <p:cNvSpPr/>
          <p:nvPr userDrawn="1"/>
        </p:nvSpPr>
        <p:spPr>
          <a:xfrm flipH="1">
            <a:off x="7350753" y="6057196"/>
            <a:ext cx="3573533" cy="795131"/>
          </a:xfrm>
          <a:prstGeom prst="triangle">
            <a:avLst>
              <a:gd name="adj" fmla="val 47949"/>
            </a:avLst>
          </a:prstGeom>
          <a:solidFill>
            <a:srgbClr val="A39A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44AB9D-2073-45CF-8716-3405C8ABE0D5}"/>
              </a:ext>
            </a:extLst>
          </p:cNvPr>
          <p:cNvSpPr>
            <a:spLocks noGrp="1"/>
          </p:cNvSpPr>
          <p:nvPr userDrawn="1">
            <p:ph type="title" hasCustomPrompt="1"/>
          </p:nvPr>
        </p:nvSpPr>
        <p:spPr>
          <a:xfrm>
            <a:off x="831850" y="2149642"/>
            <a:ext cx="10515600" cy="1225997"/>
          </a:xfrm>
        </p:spPr>
        <p:txBody>
          <a:bodyPr anchor="ctr"/>
          <a:lstStyle>
            <a:lvl1pPr algn="ctr">
              <a:defRPr sz="6000">
                <a:solidFill>
                  <a:srgbClr val="486D87"/>
                </a:solidFill>
              </a:defRPr>
            </a:lvl1pPr>
          </a:lstStyle>
          <a:p>
            <a:r>
              <a:rPr lang="en-US"/>
              <a:t>x%</a:t>
            </a:r>
          </a:p>
        </p:txBody>
      </p:sp>
      <p:sp>
        <p:nvSpPr>
          <p:cNvPr id="3" name="Text Placeholder 2">
            <a:extLst>
              <a:ext uri="{FF2B5EF4-FFF2-40B4-BE49-F238E27FC236}">
                <a16:creationId xmlns:a16="http://schemas.microsoft.com/office/drawing/2014/main" id="{433174F6-7AD8-46B6-9226-CDF2890C5F2D}"/>
              </a:ext>
            </a:extLst>
          </p:cNvPr>
          <p:cNvSpPr>
            <a:spLocks noGrp="1"/>
          </p:cNvSpPr>
          <p:nvPr userDrawn="1">
            <p:ph type="body" idx="1" hasCustomPrompt="1"/>
          </p:nvPr>
        </p:nvSpPr>
        <p:spPr>
          <a:xfrm>
            <a:off x="831850" y="3402627"/>
            <a:ext cx="10515600" cy="683287"/>
          </a:xfrm>
        </p:spPr>
        <p:txBody>
          <a:bodyPr/>
          <a:lstStyle>
            <a:lvl1pPr marL="0" indent="0" algn="ctr">
              <a:buNone/>
              <a:defRPr sz="2400">
                <a:solidFill>
                  <a:srgbClr val="60506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A compelling statistic slide</a:t>
            </a:r>
          </a:p>
        </p:txBody>
      </p:sp>
      <p:pic>
        <p:nvPicPr>
          <p:cNvPr id="19" name="Picture 18">
            <a:extLst>
              <a:ext uri="{FF2B5EF4-FFF2-40B4-BE49-F238E27FC236}">
                <a16:creationId xmlns:a16="http://schemas.microsoft.com/office/drawing/2014/main" id="{3C4F6A7A-FE58-4CD4-BB0D-2009C46F7A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00835" y="5723405"/>
            <a:ext cx="905777" cy="731520"/>
          </a:xfrm>
          <a:prstGeom prst="rect">
            <a:avLst/>
          </a:prstGeom>
        </p:spPr>
      </p:pic>
      <p:sp>
        <p:nvSpPr>
          <p:cNvPr id="10" name="Freeform: Shape 9">
            <a:extLst>
              <a:ext uri="{FF2B5EF4-FFF2-40B4-BE49-F238E27FC236}">
                <a16:creationId xmlns:a16="http://schemas.microsoft.com/office/drawing/2014/main" id="{8B9A6E18-1FF5-4117-8296-131DEB51AE10}"/>
              </a:ext>
            </a:extLst>
          </p:cNvPr>
          <p:cNvSpPr/>
          <p:nvPr userDrawn="1"/>
        </p:nvSpPr>
        <p:spPr>
          <a:xfrm>
            <a:off x="3480179" y="3794078"/>
            <a:ext cx="8728353" cy="2879677"/>
          </a:xfrm>
          <a:custGeom>
            <a:avLst/>
            <a:gdLst>
              <a:gd name="connsiteX0" fmla="*/ 0 w 8775511"/>
              <a:gd name="connsiteY0" fmla="*/ 2142698 h 2879677"/>
              <a:gd name="connsiteX1" fmla="*/ 750627 w 8775511"/>
              <a:gd name="connsiteY1" fmla="*/ 2729552 h 2879677"/>
              <a:gd name="connsiteX2" fmla="*/ 1078173 w 8775511"/>
              <a:gd name="connsiteY2" fmla="*/ 2879677 h 2879677"/>
              <a:gd name="connsiteX3" fmla="*/ 4544705 w 8775511"/>
              <a:gd name="connsiteY3" fmla="*/ 1760561 h 2879677"/>
              <a:gd name="connsiteX4" fmla="*/ 5486400 w 8775511"/>
              <a:gd name="connsiteY4" fmla="*/ 2047164 h 2879677"/>
              <a:gd name="connsiteX5" fmla="*/ 7888406 w 8775511"/>
              <a:gd name="connsiteY5" fmla="*/ 1460310 h 2879677"/>
              <a:gd name="connsiteX6" fmla="*/ 8775511 w 8775511"/>
              <a:gd name="connsiteY6" fmla="*/ 1910686 h 2879677"/>
              <a:gd name="connsiteX7" fmla="*/ 8734567 w 8775511"/>
              <a:gd name="connsiteY7" fmla="*/ 1364776 h 2879677"/>
              <a:gd name="connsiteX8" fmla="*/ 5390866 w 8775511"/>
              <a:gd name="connsiteY8" fmla="*/ 0 h 2879677"/>
              <a:gd name="connsiteX9" fmla="*/ 1078173 w 8775511"/>
              <a:gd name="connsiteY9" fmla="*/ 1719618 h 2879677"/>
              <a:gd name="connsiteX10" fmla="*/ 0 w 8775511"/>
              <a:gd name="connsiteY10" fmla="*/ 2142698 h 2879677"/>
              <a:gd name="connsiteX0" fmla="*/ 0 w 8775511"/>
              <a:gd name="connsiteY0" fmla="*/ 2142698 h 2879677"/>
              <a:gd name="connsiteX1" fmla="*/ 750627 w 8775511"/>
              <a:gd name="connsiteY1" fmla="*/ 2729552 h 2879677"/>
              <a:gd name="connsiteX2" fmla="*/ 1078173 w 8775511"/>
              <a:gd name="connsiteY2" fmla="*/ 2879677 h 2879677"/>
              <a:gd name="connsiteX3" fmla="*/ 4544705 w 8775511"/>
              <a:gd name="connsiteY3" fmla="*/ 1760561 h 2879677"/>
              <a:gd name="connsiteX4" fmla="*/ 5486400 w 8775511"/>
              <a:gd name="connsiteY4" fmla="*/ 2047164 h 2879677"/>
              <a:gd name="connsiteX5" fmla="*/ 7888406 w 8775511"/>
              <a:gd name="connsiteY5" fmla="*/ 1460310 h 2879677"/>
              <a:gd name="connsiteX6" fmla="*/ 8775511 w 8775511"/>
              <a:gd name="connsiteY6" fmla="*/ 1910686 h 2879677"/>
              <a:gd name="connsiteX7" fmla="*/ 8772945 w 8775511"/>
              <a:gd name="connsiteY7" fmla="*/ 1298101 h 2879677"/>
              <a:gd name="connsiteX8" fmla="*/ 5390866 w 8775511"/>
              <a:gd name="connsiteY8" fmla="*/ 0 h 2879677"/>
              <a:gd name="connsiteX9" fmla="*/ 1078173 w 8775511"/>
              <a:gd name="connsiteY9" fmla="*/ 1719618 h 2879677"/>
              <a:gd name="connsiteX10" fmla="*/ 0 w 8775511"/>
              <a:gd name="connsiteY10" fmla="*/ 2142698 h 2879677"/>
              <a:gd name="connsiteX0" fmla="*/ 0 w 8792164"/>
              <a:gd name="connsiteY0" fmla="*/ 2142698 h 2879677"/>
              <a:gd name="connsiteX1" fmla="*/ 750627 w 8792164"/>
              <a:gd name="connsiteY1" fmla="*/ 2729552 h 2879677"/>
              <a:gd name="connsiteX2" fmla="*/ 1078173 w 8792164"/>
              <a:gd name="connsiteY2" fmla="*/ 2879677 h 2879677"/>
              <a:gd name="connsiteX3" fmla="*/ 4544705 w 8792164"/>
              <a:gd name="connsiteY3" fmla="*/ 1760561 h 2879677"/>
              <a:gd name="connsiteX4" fmla="*/ 5486400 w 8792164"/>
              <a:gd name="connsiteY4" fmla="*/ 2047164 h 2879677"/>
              <a:gd name="connsiteX5" fmla="*/ 7888406 w 8792164"/>
              <a:gd name="connsiteY5" fmla="*/ 1460310 h 2879677"/>
              <a:gd name="connsiteX6" fmla="*/ 8775511 w 8792164"/>
              <a:gd name="connsiteY6" fmla="*/ 1910686 h 2879677"/>
              <a:gd name="connsiteX7" fmla="*/ 8792135 w 8792164"/>
              <a:gd name="connsiteY7" fmla="*/ 1288576 h 2879677"/>
              <a:gd name="connsiteX8" fmla="*/ 5390866 w 8792164"/>
              <a:gd name="connsiteY8" fmla="*/ 0 h 2879677"/>
              <a:gd name="connsiteX9" fmla="*/ 1078173 w 8792164"/>
              <a:gd name="connsiteY9" fmla="*/ 1719618 h 2879677"/>
              <a:gd name="connsiteX10" fmla="*/ 0 w 8792164"/>
              <a:gd name="connsiteY10" fmla="*/ 2142698 h 2879677"/>
              <a:gd name="connsiteX0" fmla="*/ 0 w 8792164"/>
              <a:gd name="connsiteY0" fmla="*/ 2142698 h 2879677"/>
              <a:gd name="connsiteX1" fmla="*/ 750627 w 8792164"/>
              <a:gd name="connsiteY1" fmla="*/ 2729552 h 2879677"/>
              <a:gd name="connsiteX2" fmla="*/ 1078173 w 8792164"/>
              <a:gd name="connsiteY2" fmla="*/ 2879677 h 2879677"/>
              <a:gd name="connsiteX3" fmla="*/ 4544705 w 8792164"/>
              <a:gd name="connsiteY3" fmla="*/ 1760561 h 2879677"/>
              <a:gd name="connsiteX4" fmla="*/ 5486400 w 8792164"/>
              <a:gd name="connsiteY4" fmla="*/ 2047164 h 2879677"/>
              <a:gd name="connsiteX5" fmla="*/ 7888406 w 8792164"/>
              <a:gd name="connsiteY5" fmla="*/ 1460310 h 2879677"/>
              <a:gd name="connsiteX6" fmla="*/ 8775511 w 8792164"/>
              <a:gd name="connsiteY6" fmla="*/ 1901978 h 2879677"/>
              <a:gd name="connsiteX7" fmla="*/ 8792135 w 8792164"/>
              <a:gd name="connsiteY7" fmla="*/ 1288576 h 2879677"/>
              <a:gd name="connsiteX8" fmla="*/ 5390866 w 8792164"/>
              <a:gd name="connsiteY8" fmla="*/ 0 h 2879677"/>
              <a:gd name="connsiteX9" fmla="*/ 1078173 w 8792164"/>
              <a:gd name="connsiteY9" fmla="*/ 1719618 h 2879677"/>
              <a:gd name="connsiteX10" fmla="*/ 0 w 8792164"/>
              <a:gd name="connsiteY10" fmla="*/ 2142698 h 2879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792164" h="2879677">
                <a:moveTo>
                  <a:pt x="0" y="2142698"/>
                </a:moveTo>
                <a:lnTo>
                  <a:pt x="750627" y="2729552"/>
                </a:lnTo>
                <a:lnTo>
                  <a:pt x="1078173" y="2879677"/>
                </a:lnTo>
                <a:lnTo>
                  <a:pt x="4544705" y="1760561"/>
                </a:lnTo>
                <a:lnTo>
                  <a:pt x="5486400" y="2047164"/>
                </a:lnTo>
                <a:lnTo>
                  <a:pt x="7888406" y="1460310"/>
                </a:lnTo>
                <a:lnTo>
                  <a:pt x="8775511" y="1901978"/>
                </a:lnTo>
                <a:cubicBezTo>
                  <a:pt x="8774656" y="1697783"/>
                  <a:pt x="8792990" y="1492771"/>
                  <a:pt x="8792135" y="1288576"/>
                </a:cubicBezTo>
                <a:lnTo>
                  <a:pt x="5390866" y="0"/>
                </a:lnTo>
                <a:lnTo>
                  <a:pt x="1078173" y="1719618"/>
                </a:lnTo>
                <a:lnTo>
                  <a:pt x="0" y="2142698"/>
                </a:lnTo>
                <a:close/>
              </a:path>
            </a:pathLst>
          </a:cu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FF678CFD-E4DF-4FDC-A779-805048BFFA68}"/>
              </a:ext>
            </a:extLst>
          </p:cNvPr>
          <p:cNvSpPr/>
          <p:nvPr userDrawn="1"/>
        </p:nvSpPr>
        <p:spPr>
          <a:xfrm>
            <a:off x="2605177" y="6356351"/>
            <a:ext cx="2516728" cy="524764"/>
          </a:xfrm>
          <a:prstGeom prst="triangle">
            <a:avLst>
              <a:gd name="adj" fmla="val 47949"/>
            </a:avLst>
          </a:prstGeom>
          <a:solidFill>
            <a:srgbClr val="7B9C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052CA92A-7C77-42BF-B1A1-20ADA9395048}"/>
              </a:ext>
            </a:extLst>
          </p:cNvPr>
          <p:cNvSpPr/>
          <p:nvPr userDrawn="1"/>
        </p:nvSpPr>
        <p:spPr>
          <a:xfrm>
            <a:off x="-13676" y="5754569"/>
            <a:ext cx="3899876" cy="1126546"/>
          </a:xfrm>
          <a:prstGeom prst="triangle">
            <a:avLst>
              <a:gd name="adj" fmla="val 47949"/>
            </a:avLst>
          </a:prstGeom>
          <a:solidFill>
            <a:srgbClr val="F1C1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77163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2AA49-7A04-4BC2-8AB7-9D1CA78C67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F5FFF9-7E95-497A-BD56-054452B99F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A54AE66-C7B1-43A5-8135-630C2890C7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35" name="Group 34">
            <a:extLst>
              <a:ext uri="{FF2B5EF4-FFF2-40B4-BE49-F238E27FC236}">
                <a16:creationId xmlns:a16="http://schemas.microsoft.com/office/drawing/2014/main" id="{264972F5-65E7-4703-A382-EF6B98EBAE80}"/>
              </a:ext>
            </a:extLst>
          </p:cNvPr>
          <p:cNvGrpSpPr/>
          <p:nvPr userDrawn="1"/>
        </p:nvGrpSpPr>
        <p:grpSpPr>
          <a:xfrm>
            <a:off x="6125899" y="5704469"/>
            <a:ext cx="5877467" cy="1163847"/>
            <a:chOff x="6252357" y="5704469"/>
            <a:chExt cx="5877467" cy="1163847"/>
          </a:xfrm>
        </p:grpSpPr>
        <p:sp>
          <p:nvSpPr>
            <p:cNvPr id="36" name="Isosceles Triangle 35">
              <a:extLst>
                <a:ext uri="{FF2B5EF4-FFF2-40B4-BE49-F238E27FC236}">
                  <a16:creationId xmlns:a16="http://schemas.microsoft.com/office/drawing/2014/main" id="{252056DB-9190-4826-95CE-9CF3BDD0B8E3}"/>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a:extLst>
                <a:ext uri="{FF2B5EF4-FFF2-40B4-BE49-F238E27FC236}">
                  <a16:creationId xmlns:a16="http://schemas.microsoft.com/office/drawing/2014/main" id="{7E7E8E79-2720-4889-B824-B90AE92DA4CB}"/>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a:extLst>
                <a:ext uri="{FF2B5EF4-FFF2-40B4-BE49-F238E27FC236}">
                  <a16:creationId xmlns:a16="http://schemas.microsoft.com/office/drawing/2014/main" id="{69BCDBDA-93AD-4491-B4BC-7A6471D552AD}"/>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a:extLst>
                <a:ext uri="{FF2B5EF4-FFF2-40B4-BE49-F238E27FC236}">
                  <a16:creationId xmlns:a16="http://schemas.microsoft.com/office/drawing/2014/main" id="{D76107AD-0E30-4F93-8D69-0A370A0FCEDE}"/>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Isosceles Triangle 39">
              <a:extLst>
                <a:ext uri="{FF2B5EF4-FFF2-40B4-BE49-F238E27FC236}">
                  <a16:creationId xmlns:a16="http://schemas.microsoft.com/office/drawing/2014/main" id="{7B906F9B-BDA4-4A2E-9887-A403ED129F67}"/>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Isosceles Triangle 40">
              <a:extLst>
                <a:ext uri="{FF2B5EF4-FFF2-40B4-BE49-F238E27FC236}">
                  <a16:creationId xmlns:a16="http://schemas.microsoft.com/office/drawing/2014/main" id="{72C5589A-ECE9-42A1-B270-E5FB7C830E10}"/>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Isosceles Triangle 41">
              <a:extLst>
                <a:ext uri="{FF2B5EF4-FFF2-40B4-BE49-F238E27FC236}">
                  <a16:creationId xmlns:a16="http://schemas.microsoft.com/office/drawing/2014/main" id="{A124CA66-0263-4BCB-89C6-2D0BDCF4CECE}"/>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7850D2F9-6DD9-49CF-813D-245178161F6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700135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14370-7DF1-49DD-BD23-FCE2517CBF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563D45-ACF2-4B95-9691-BA202E5691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A76F02F-9298-410A-BFC9-9C270B1C55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26" name="Group 25">
            <a:extLst>
              <a:ext uri="{FF2B5EF4-FFF2-40B4-BE49-F238E27FC236}">
                <a16:creationId xmlns:a16="http://schemas.microsoft.com/office/drawing/2014/main" id="{0A556395-0F4B-4C20-BFDE-FAE2F6BB7512}"/>
              </a:ext>
            </a:extLst>
          </p:cNvPr>
          <p:cNvGrpSpPr/>
          <p:nvPr userDrawn="1"/>
        </p:nvGrpSpPr>
        <p:grpSpPr>
          <a:xfrm>
            <a:off x="6125899" y="5704469"/>
            <a:ext cx="5877467" cy="1163847"/>
            <a:chOff x="6252357" y="5704469"/>
            <a:chExt cx="5877467" cy="1163847"/>
          </a:xfrm>
        </p:grpSpPr>
        <p:sp>
          <p:nvSpPr>
            <p:cNvPr id="27" name="Isosceles Triangle 26">
              <a:extLst>
                <a:ext uri="{FF2B5EF4-FFF2-40B4-BE49-F238E27FC236}">
                  <a16:creationId xmlns:a16="http://schemas.microsoft.com/office/drawing/2014/main" id="{67ABBE65-2EC2-4771-866D-C00BB1A9F765}"/>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a:extLst>
                <a:ext uri="{FF2B5EF4-FFF2-40B4-BE49-F238E27FC236}">
                  <a16:creationId xmlns:a16="http://schemas.microsoft.com/office/drawing/2014/main" id="{F4F6C930-856F-4D3E-B108-9958BDB00E56}"/>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Isosceles Triangle 28">
              <a:extLst>
                <a:ext uri="{FF2B5EF4-FFF2-40B4-BE49-F238E27FC236}">
                  <a16:creationId xmlns:a16="http://schemas.microsoft.com/office/drawing/2014/main" id="{C097614D-16B0-49C6-9AA5-9FE18FC913AB}"/>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Isosceles Triangle 29">
              <a:extLst>
                <a:ext uri="{FF2B5EF4-FFF2-40B4-BE49-F238E27FC236}">
                  <a16:creationId xmlns:a16="http://schemas.microsoft.com/office/drawing/2014/main" id="{CE2C71C7-8144-4B40-83C8-D7FEA591DA53}"/>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Isosceles Triangle 30">
              <a:extLst>
                <a:ext uri="{FF2B5EF4-FFF2-40B4-BE49-F238E27FC236}">
                  <a16:creationId xmlns:a16="http://schemas.microsoft.com/office/drawing/2014/main" id="{41AE0210-0D55-4D38-B014-C51DA372E07A}"/>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31">
              <a:extLst>
                <a:ext uri="{FF2B5EF4-FFF2-40B4-BE49-F238E27FC236}">
                  <a16:creationId xmlns:a16="http://schemas.microsoft.com/office/drawing/2014/main" id="{959A5580-DCF6-423B-9F83-2F7B93564B81}"/>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Isosceles Triangle 32">
              <a:extLst>
                <a:ext uri="{FF2B5EF4-FFF2-40B4-BE49-F238E27FC236}">
                  <a16:creationId xmlns:a16="http://schemas.microsoft.com/office/drawing/2014/main" id="{796C97DB-D75D-4D98-B603-80627DE49F3D}"/>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4" name="Picture 33">
              <a:extLst>
                <a:ext uri="{FF2B5EF4-FFF2-40B4-BE49-F238E27FC236}">
                  <a16:creationId xmlns:a16="http://schemas.microsoft.com/office/drawing/2014/main" id="{2745C9CF-560F-4D70-A7E7-EB338A5EECC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13263990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FEA61-EFC5-400F-89A7-B46D932469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CE2439E-2061-4BBB-B6D8-025D701A35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6" name="Group 15">
            <a:extLst>
              <a:ext uri="{FF2B5EF4-FFF2-40B4-BE49-F238E27FC236}">
                <a16:creationId xmlns:a16="http://schemas.microsoft.com/office/drawing/2014/main" id="{25F20A40-4842-466C-8A28-B363C177838C}"/>
              </a:ext>
            </a:extLst>
          </p:cNvPr>
          <p:cNvGrpSpPr/>
          <p:nvPr userDrawn="1"/>
        </p:nvGrpSpPr>
        <p:grpSpPr>
          <a:xfrm rot="5400000">
            <a:off x="-2356810" y="2721935"/>
            <a:ext cx="5877467" cy="1163847"/>
            <a:chOff x="6252357" y="5704469"/>
            <a:chExt cx="5877467" cy="1163847"/>
          </a:xfrm>
        </p:grpSpPr>
        <p:sp>
          <p:nvSpPr>
            <p:cNvPr id="17" name="Isosceles Triangle 16">
              <a:extLst>
                <a:ext uri="{FF2B5EF4-FFF2-40B4-BE49-F238E27FC236}">
                  <a16:creationId xmlns:a16="http://schemas.microsoft.com/office/drawing/2014/main" id="{C66CBEB5-BBA5-44BE-94A5-0989335702D6}"/>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6369F7A3-186C-490F-BEFD-4382E3A4C84C}"/>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E871267D-0D25-47D1-B2EB-DA32252C4A14}"/>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659C3060-8D1A-4CEA-B2B8-2C3941AAB217}"/>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41225929-C719-4198-B3DB-DB7D7AF04E0A}"/>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E7BE6FA5-6664-4E90-9C5C-6CCB614BD1DD}"/>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D5DA8248-A52C-40D0-B87D-3F92A095C9F0}"/>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F8B79A7E-E577-42C0-9A91-6BFDC8E3ADC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1180121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C3502E-3BE7-4E75-84D5-20EB823C830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DB0F19-6D44-4B89-9026-FC2098CB71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34" name="Group 33">
            <a:extLst>
              <a:ext uri="{FF2B5EF4-FFF2-40B4-BE49-F238E27FC236}">
                <a16:creationId xmlns:a16="http://schemas.microsoft.com/office/drawing/2014/main" id="{79D334DC-6467-4231-BB5D-BAC2D870417C}"/>
              </a:ext>
            </a:extLst>
          </p:cNvPr>
          <p:cNvGrpSpPr/>
          <p:nvPr userDrawn="1"/>
        </p:nvGrpSpPr>
        <p:grpSpPr>
          <a:xfrm rot="5400000">
            <a:off x="-2356810" y="2721935"/>
            <a:ext cx="5877467" cy="1163847"/>
            <a:chOff x="6252357" y="5704469"/>
            <a:chExt cx="5877467" cy="1163847"/>
          </a:xfrm>
        </p:grpSpPr>
        <p:sp>
          <p:nvSpPr>
            <p:cNvPr id="35" name="Isosceles Triangle 34">
              <a:extLst>
                <a:ext uri="{FF2B5EF4-FFF2-40B4-BE49-F238E27FC236}">
                  <a16:creationId xmlns:a16="http://schemas.microsoft.com/office/drawing/2014/main" id="{8482BF93-79F6-479C-9E52-34B63BA172EC}"/>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a:extLst>
                <a:ext uri="{FF2B5EF4-FFF2-40B4-BE49-F238E27FC236}">
                  <a16:creationId xmlns:a16="http://schemas.microsoft.com/office/drawing/2014/main" id="{ACC2C4A8-EAB0-49AA-A3D3-4B02E2D6D6E8}"/>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a:extLst>
                <a:ext uri="{FF2B5EF4-FFF2-40B4-BE49-F238E27FC236}">
                  <a16:creationId xmlns:a16="http://schemas.microsoft.com/office/drawing/2014/main" id="{7A13148B-506F-447D-8C82-DAEA03A1F9AC}"/>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a:extLst>
                <a:ext uri="{FF2B5EF4-FFF2-40B4-BE49-F238E27FC236}">
                  <a16:creationId xmlns:a16="http://schemas.microsoft.com/office/drawing/2014/main" id="{C82D1B39-6364-4CF0-B958-6AD9CA3A90DD}"/>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a:extLst>
                <a:ext uri="{FF2B5EF4-FFF2-40B4-BE49-F238E27FC236}">
                  <a16:creationId xmlns:a16="http://schemas.microsoft.com/office/drawing/2014/main" id="{EB5453A2-10E1-481A-AF59-4953F4A0FC02}"/>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Isosceles Triangle 39">
              <a:extLst>
                <a:ext uri="{FF2B5EF4-FFF2-40B4-BE49-F238E27FC236}">
                  <a16:creationId xmlns:a16="http://schemas.microsoft.com/office/drawing/2014/main" id="{99A3753F-4A5C-4247-9F55-F562790C489A}"/>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Isosceles Triangle 40">
              <a:extLst>
                <a:ext uri="{FF2B5EF4-FFF2-40B4-BE49-F238E27FC236}">
                  <a16:creationId xmlns:a16="http://schemas.microsoft.com/office/drawing/2014/main" id="{2DCE2476-9077-407B-8F1F-9051E61B0A55}"/>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2" name="Picture 41">
              <a:extLst>
                <a:ext uri="{FF2B5EF4-FFF2-40B4-BE49-F238E27FC236}">
                  <a16:creationId xmlns:a16="http://schemas.microsoft.com/office/drawing/2014/main" id="{C67F439A-7913-4CE2-AAB7-9480E8ECAC6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1604944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9E5B6-6838-4AED-8BCD-4E9025DE9F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873115-ED1E-43FE-834D-AB6EB55AE6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20" name="Group 19">
            <a:extLst>
              <a:ext uri="{FF2B5EF4-FFF2-40B4-BE49-F238E27FC236}">
                <a16:creationId xmlns:a16="http://schemas.microsoft.com/office/drawing/2014/main" id="{6CEFB662-A339-4A12-84FA-CB8FADBACBDD}"/>
              </a:ext>
            </a:extLst>
          </p:cNvPr>
          <p:cNvGrpSpPr/>
          <p:nvPr userDrawn="1"/>
        </p:nvGrpSpPr>
        <p:grpSpPr>
          <a:xfrm>
            <a:off x="6125899" y="5704469"/>
            <a:ext cx="5877467" cy="1163847"/>
            <a:chOff x="6252357" y="5704469"/>
            <a:chExt cx="5877467" cy="1163847"/>
          </a:xfrm>
        </p:grpSpPr>
        <p:sp>
          <p:nvSpPr>
            <p:cNvPr id="21" name="Isosceles Triangle 20">
              <a:extLst>
                <a:ext uri="{FF2B5EF4-FFF2-40B4-BE49-F238E27FC236}">
                  <a16:creationId xmlns:a16="http://schemas.microsoft.com/office/drawing/2014/main" id="{6438892F-71C1-4F28-B8E7-CCD2420F98EF}"/>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B878D09B-4AA5-4ED5-9493-ABBA8541FCDE}"/>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23">
              <a:extLst>
                <a:ext uri="{FF2B5EF4-FFF2-40B4-BE49-F238E27FC236}">
                  <a16:creationId xmlns:a16="http://schemas.microsoft.com/office/drawing/2014/main" id="{342056E4-8FF9-414D-90BD-D6E0027E9373}"/>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24">
              <a:extLst>
                <a:ext uri="{FF2B5EF4-FFF2-40B4-BE49-F238E27FC236}">
                  <a16:creationId xmlns:a16="http://schemas.microsoft.com/office/drawing/2014/main" id="{E166699B-4398-4FB0-A8A1-807C91B82C7E}"/>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Isosceles Triangle 25">
              <a:extLst>
                <a:ext uri="{FF2B5EF4-FFF2-40B4-BE49-F238E27FC236}">
                  <a16:creationId xmlns:a16="http://schemas.microsoft.com/office/drawing/2014/main" id="{332A0350-4915-4B70-9BE2-38AEE959ED27}"/>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Isosceles Triangle 26">
              <a:extLst>
                <a:ext uri="{FF2B5EF4-FFF2-40B4-BE49-F238E27FC236}">
                  <a16:creationId xmlns:a16="http://schemas.microsoft.com/office/drawing/2014/main" id="{1AC463F1-2F7A-4818-BBE2-603780C10FBF}"/>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a:extLst>
                <a:ext uri="{FF2B5EF4-FFF2-40B4-BE49-F238E27FC236}">
                  <a16:creationId xmlns:a16="http://schemas.microsoft.com/office/drawing/2014/main" id="{A02CF6F8-154A-410B-94D9-9A376C4724FA}"/>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a:extLst>
                <a:ext uri="{FF2B5EF4-FFF2-40B4-BE49-F238E27FC236}">
                  <a16:creationId xmlns:a16="http://schemas.microsoft.com/office/drawing/2014/main" id="{AE7BC606-F2A3-4D72-9052-609446CC59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2358712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486D87"/>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8C3BED3D-7996-41DD-AA01-645A65333B2D}"/>
              </a:ext>
            </a:extLst>
          </p:cNvPr>
          <p:cNvSpPr/>
          <p:nvPr userDrawn="1"/>
        </p:nvSpPr>
        <p:spPr>
          <a:xfrm>
            <a:off x="6200775" y="4143375"/>
            <a:ext cx="5860597" cy="2743200"/>
          </a:xfrm>
          <a:custGeom>
            <a:avLst/>
            <a:gdLst>
              <a:gd name="connsiteX0" fmla="*/ 4410075 w 6010275"/>
              <a:gd name="connsiteY0" fmla="*/ 0 h 2743200"/>
              <a:gd name="connsiteX1" fmla="*/ 0 w 6010275"/>
              <a:gd name="connsiteY1" fmla="*/ 2743200 h 2743200"/>
              <a:gd name="connsiteX2" fmla="*/ 1762125 w 6010275"/>
              <a:gd name="connsiteY2" fmla="*/ 2733675 h 2743200"/>
              <a:gd name="connsiteX3" fmla="*/ 6000750 w 6010275"/>
              <a:gd name="connsiteY3" fmla="*/ 2714625 h 2743200"/>
              <a:gd name="connsiteX4" fmla="*/ 6010275 w 6010275"/>
              <a:gd name="connsiteY4" fmla="*/ 981075 h 2743200"/>
              <a:gd name="connsiteX5" fmla="*/ 4410075 w 6010275"/>
              <a:gd name="connsiteY5"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10275" h="2743200">
                <a:moveTo>
                  <a:pt x="4410075" y="0"/>
                </a:moveTo>
                <a:lnTo>
                  <a:pt x="0" y="2743200"/>
                </a:lnTo>
                <a:lnTo>
                  <a:pt x="1762125" y="2733675"/>
                </a:lnTo>
                <a:lnTo>
                  <a:pt x="6000750" y="2714625"/>
                </a:lnTo>
                <a:lnTo>
                  <a:pt x="6010275" y="981075"/>
                </a:lnTo>
                <a:lnTo>
                  <a:pt x="4410075" y="0"/>
                </a:lnTo>
                <a:close/>
              </a:path>
            </a:pathLst>
          </a:cu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a:extLst>
              <a:ext uri="{FF2B5EF4-FFF2-40B4-BE49-F238E27FC236}">
                <a16:creationId xmlns:a16="http://schemas.microsoft.com/office/drawing/2014/main" id="{5EC502C2-588A-4B6F-BEBB-F318119AE443}"/>
              </a:ext>
            </a:extLst>
          </p:cNvPr>
          <p:cNvSpPr/>
          <p:nvPr userDrawn="1"/>
        </p:nvSpPr>
        <p:spPr>
          <a:xfrm>
            <a:off x="1108075" y="4419600"/>
            <a:ext cx="9975850" cy="2461515"/>
          </a:xfrm>
          <a:prstGeom prst="triangle">
            <a:avLst>
              <a:gd name="adj" fmla="val 50073"/>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CF40C1F3-1D51-4058-8B9A-2C0BB113D9B7}"/>
              </a:ext>
            </a:extLst>
          </p:cNvPr>
          <p:cNvSpPr/>
          <p:nvPr userDrawn="1"/>
        </p:nvSpPr>
        <p:spPr>
          <a:xfrm>
            <a:off x="130628" y="5044294"/>
            <a:ext cx="5965371" cy="1836821"/>
          </a:xfrm>
          <a:prstGeom prst="triangle">
            <a:avLst>
              <a:gd name="adj" fmla="val 50000"/>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50650870-C6A3-4092-868C-767FE5A36905}"/>
              </a:ext>
            </a:extLst>
          </p:cNvPr>
          <p:cNvSpPr/>
          <p:nvPr userDrawn="1"/>
        </p:nvSpPr>
        <p:spPr>
          <a:xfrm>
            <a:off x="1770660" y="5754570"/>
            <a:ext cx="2952185" cy="1126546"/>
          </a:xfrm>
          <a:prstGeom prst="triangle">
            <a:avLst>
              <a:gd name="adj" fmla="val 47949"/>
            </a:avLst>
          </a:prstGeom>
          <a:solidFill>
            <a:srgbClr val="A39A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FF678CFD-E4DF-4FDC-A779-805048BFFA68}"/>
              </a:ext>
            </a:extLst>
          </p:cNvPr>
          <p:cNvSpPr/>
          <p:nvPr userDrawn="1"/>
        </p:nvSpPr>
        <p:spPr>
          <a:xfrm>
            <a:off x="2605177" y="6356351"/>
            <a:ext cx="2516728" cy="524764"/>
          </a:xfrm>
          <a:prstGeom prst="triangle">
            <a:avLst>
              <a:gd name="adj" fmla="val 47949"/>
            </a:avLst>
          </a:prstGeom>
          <a:solidFill>
            <a:srgbClr val="F1C1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51FD6F1-167A-41B0-8F5C-78E01A93A889}"/>
              </a:ext>
            </a:extLst>
          </p:cNvPr>
          <p:cNvSpPr/>
          <p:nvPr userDrawn="1"/>
        </p:nvSpPr>
        <p:spPr>
          <a:xfrm>
            <a:off x="3051288" y="0"/>
            <a:ext cx="3044952" cy="320040"/>
          </a:xfrm>
          <a:prstGeom prst="rect">
            <a:avLst/>
          </a:prstGeom>
          <a:solidFill>
            <a:srgbClr val="7B9C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052CA92A-7C77-42BF-B1A1-20ADA9395048}"/>
              </a:ext>
            </a:extLst>
          </p:cNvPr>
          <p:cNvSpPr/>
          <p:nvPr userDrawn="1"/>
        </p:nvSpPr>
        <p:spPr>
          <a:xfrm>
            <a:off x="-13676" y="6356351"/>
            <a:ext cx="1085433" cy="524764"/>
          </a:xfrm>
          <a:prstGeom prst="triangle">
            <a:avLst>
              <a:gd name="adj" fmla="val 47949"/>
            </a:avLst>
          </a:prstGeom>
          <a:solidFill>
            <a:srgbClr val="7B9C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35596590-8AA7-4D54-8EC9-2B8E7A733348}"/>
              </a:ext>
            </a:extLst>
          </p:cNvPr>
          <p:cNvSpPr/>
          <p:nvPr userDrawn="1"/>
        </p:nvSpPr>
        <p:spPr>
          <a:xfrm flipH="1">
            <a:off x="8852163" y="5754570"/>
            <a:ext cx="2882002" cy="1126545"/>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44AB9D-2073-45CF-8716-3405C8ABE0D5}"/>
              </a:ext>
            </a:extLst>
          </p:cNvPr>
          <p:cNvSpPr>
            <a:spLocks noGrp="1"/>
          </p:cNvSpPr>
          <p:nvPr userDrawn="1">
            <p:ph type="title" hasCustomPrompt="1"/>
          </p:nvPr>
        </p:nvSpPr>
        <p:spPr>
          <a:xfrm>
            <a:off x="831850" y="2149642"/>
            <a:ext cx="10515600" cy="1225997"/>
          </a:xfrm>
        </p:spPr>
        <p:txBody>
          <a:bodyPr anchor="ctr"/>
          <a:lstStyle>
            <a:lvl1pPr algn="ctr">
              <a:defRPr sz="6000">
                <a:solidFill>
                  <a:schemeClr val="bg1"/>
                </a:solidFill>
              </a:defRPr>
            </a:lvl1pPr>
          </a:lstStyle>
          <a:p>
            <a:r>
              <a:rPr lang="en-US"/>
              <a:t>Section Header Text</a:t>
            </a:r>
          </a:p>
        </p:txBody>
      </p:sp>
      <p:sp>
        <p:nvSpPr>
          <p:cNvPr id="3" name="Text Placeholder 2">
            <a:extLst>
              <a:ext uri="{FF2B5EF4-FFF2-40B4-BE49-F238E27FC236}">
                <a16:creationId xmlns:a16="http://schemas.microsoft.com/office/drawing/2014/main" id="{433174F6-7AD8-46B6-9226-CDF2890C5F2D}"/>
              </a:ext>
            </a:extLst>
          </p:cNvPr>
          <p:cNvSpPr>
            <a:spLocks noGrp="1"/>
          </p:cNvSpPr>
          <p:nvPr userDrawn="1">
            <p:ph type="body" idx="1" hasCustomPrompt="1"/>
          </p:nvPr>
        </p:nvSpPr>
        <p:spPr>
          <a:xfrm>
            <a:off x="831850" y="3402627"/>
            <a:ext cx="10515600" cy="683287"/>
          </a:xfrm>
        </p:spPr>
        <p:txBody>
          <a:bodyPr/>
          <a:lstStyle>
            <a:lvl1pPr marL="0" indent="0" algn="ctr">
              <a:buNone/>
              <a:defRPr sz="2400">
                <a:solidFill>
                  <a:srgbClr val="C4D6A4"/>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Section Header Subtitle</a:t>
            </a:r>
          </a:p>
        </p:txBody>
      </p:sp>
      <p:pic>
        <p:nvPicPr>
          <p:cNvPr id="21" name="Picture 20">
            <a:extLst>
              <a:ext uri="{FF2B5EF4-FFF2-40B4-BE49-F238E27FC236}">
                <a16:creationId xmlns:a16="http://schemas.microsoft.com/office/drawing/2014/main" id="{137658EA-D9D8-411B-B208-6B1FFB305F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500921" y="5074900"/>
            <a:ext cx="1190159" cy="961192"/>
          </a:xfrm>
          <a:prstGeom prst="rect">
            <a:avLst/>
          </a:prstGeom>
        </p:spPr>
      </p:pic>
      <p:sp>
        <p:nvSpPr>
          <p:cNvPr id="20" name="Isosceles Triangle 19">
            <a:extLst>
              <a:ext uri="{FF2B5EF4-FFF2-40B4-BE49-F238E27FC236}">
                <a16:creationId xmlns:a16="http://schemas.microsoft.com/office/drawing/2014/main" id="{ED75B26B-E93A-4A11-82B3-3616F1730BFF}"/>
              </a:ext>
            </a:extLst>
          </p:cNvPr>
          <p:cNvSpPr/>
          <p:nvPr userDrawn="1"/>
        </p:nvSpPr>
        <p:spPr>
          <a:xfrm flipH="1">
            <a:off x="9710504" y="4680301"/>
            <a:ext cx="2492746" cy="2200814"/>
          </a:xfrm>
          <a:prstGeom prst="triangle">
            <a:avLst>
              <a:gd name="adj" fmla="val 0"/>
            </a:avLst>
          </a:prstGeom>
          <a:solidFill>
            <a:srgbClr val="A39A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Isosceles Triangle 17">
            <a:extLst>
              <a:ext uri="{FF2B5EF4-FFF2-40B4-BE49-F238E27FC236}">
                <a16:creationId xmlns:a16="http://schemas.microsoft.com/office/drawing/2014/main" id="{E345BEB2-B220-4A72-8491-15B3B5BDF680}"/>
              </a:ext>
            </a:extLst>
          </p:cNvPr>
          <p:cNvSpPr/>
          <p:nvPr userDrawn="1"/>
        </p:nvSpPr>
        <p:spPr>
          <a:xfrm flipH="1">
            <a:off x="7732837" y="6038513"/>
            <a:ext cx="3744319" cy="842602"/>
          </a:xfrm>
          <a:prstGeom prst="triangle">
            <a:avLst>
              <a:gd name="adj" fmla="val 47949"/>
            </a:avLst>
          </a:prstGeom>
          <a:solidFill>
            <a:srgbClr val="A9C4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894539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76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ABD953CA-D9D7-4958-B8FD-BD3CF88311EA}"/>
              </a:ext>
            </a:extLst>
          </p:cNvPr>
          <p:cNvGrpSpPr/>
          <p:nvPr userDrawn="1"/>
        </p:nvGrpSpPr>
        <p:grpSpPr>
          <a:xfrm>
            <a:off x="6125899" y="5704469"/>
            <a:ext cx="5877467" cy="1163847"/>
            <a:chOff x="6252357" y="5704469"/>
            <a:chExt cx="5877467" cy="1163847"/>
          </a:xfrm>
        </p:grpSpPr>
        <p:sp>
          <p:nvSpPr>
            <p:cNvPr id="18" name="Isosceles Triangle 17">
              <a:extLst>
                <a:ext uri="{FF2B5EF4-FFF2-40B4-BE49-F238E27FC236}">
                  <a16:creationId xmlns:a16="http://schemas.microsoft.com/office/drawing/2014/main" id="{87DCA7B7-6B98-44D4-BB23-D6E88869CF06}"/>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Isosceles Triangle 18">
              <a:extLst>
                <a:ext uri="{FF2B5EF4-FFF2-40B4-BE49-F238E27FC236}">
                  <a16:creationId xmlns:a16="http://schemas.microsoft.com/office/drawing/2014/main" id="{A885E9A2-807D-4FE1-AB6D-A4FC26EC98EF}"/>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BE5D524B-E646-44F2-ABB7-CC7A1E929B90}"/>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8E8F366F-7D92-4991-9F7D-D0F4E6AEEA2B}"/>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Isosceles Triangle 21">
              <a:extLst>
                <a:ext uri="{FF2B5EF4-FFF2-40B4-BE49-F238E27FC236}">
                  <a16:creationId xmlns:a16="http://schemas.microsoft.com/office/drawing/2014/main" id="{D07650D4-E993-4551-ADA1-51F563B3B95A}"/>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Isosceles Triangle 22">
              <a:extLst>
                <a:ext uri="{FF2B5EF4-FFF2-40B4-BE49-F238E27FC236}">
                  <a16:creationId xmlns:a16="http://schemas.microsoft.com/office/drawing/2014/main" id="{21592467-BAD7-4AFF-B425-04835039BFBA}"/>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Isosceles Triangle 23">
              <a:extLst>
                <a:ext uri="{FF2B5EF4-FFF2-40B4-BE49-F238E27FC236}">
                  <a16:creationId xmlns:a16="http://schemas.microsoft.com/office/drawing/2014/main" id="{583D2A62-5883-41A0-A558-672511F9F054}"/>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extLst>
                <a:ext uri="{FF2B5EF4-FFF2-40B4-BE49-F238E27FC236}">
                  <a16:creationId xmlns:a16="http://schemas.microsoft.com/office/drawing/2014/main" id="{F32FD8AF-F461-4914-8987-20C94B25D87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
        <p:nvSpPr>
          <p:cNvPr id="2" name="Title 1">
            <a:extLst>
              <a:ext uri="{FF2B5EF4-FFF2-40B4-BE49-F238E27FC236}">
                <a16:creationId xmlns:a16="http://schemas.microsoft.com/office/drawing/2014/main" id="{1F6A30D7-031C-4054-BAB9-8904260E47A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0896A2-2103-4839-B237-C8EB692290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F195BE-CA09-4CD9-9069-E41E8BB9FC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80902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CD805-B282-40B4-B25B-26D581E9997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A095AE-6809-4257-B7C6-ED6538C173BF}"/>
              </a:ext>
            </a:extLst>
          </p:cNvPr>
          <p:cNvSpPr>
            <a:spLocks noGrp="1"/>
          </p:cNvSpPr>
          <p:nvPr>
            <p:ph type="body" idx="1"/>
          </p:nvPr>
        </p:nvSpPr>
        <p:spPr>
          <a:xfrm>
            <a:off x="839788" y="1681163"/>
            <a:ext cx="5157787" cy="823912"/>
          </a:xfrm>
        </p:spPr>
        <p:txBody>
          <a:bodyPr anchor="b"/>
          <a:lstStyle>
            <a:lvl1pPr marL="0" indent="0">
              <a:buNone/>
              <a:defRPr sz="2400" b="1">
                <a:solidFill>
                  <a:srgbClr val="486D8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E736A4-B9CA-4230-9272-C539ABD05D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8151E09-C67A-4537-A527-24DA3096BD3E}"/>
              </a:ext>
            </a:extLst>
          </p:cNvPr>
          <p:cNvSpPr>
            <a:spLocks noGrp="1"/>
          </p:cNvSpPr>
          <p:nvPr>
            <p:ph type="body" sz="quarter" idx="3"/>
          </p:nvPr>
        </p:nvSpPr>
        <p:spPr>
          <a:xfrm>
            <a:off x="6172200" y="1681163"/>
            <a:ext cx="5183188" cy="823912"/>
          </a:xfrm>
        </p:spPr>
        <p:txBody>
          <a:bodyPr anchor="b"/>
          <a:lstStyle>
            <a:lvl1pPr marL="0" indent="0">
              <a:buNone/>
              <a:defRPr sz="2400" b="1">
                <a:solidFill>
                  <a:srgbClr val="486D87"/>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2B4135D-C722-4DC3-8A95-08FEE3951F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28" name="Group 27">
            <a:extLst>
              <a:ext uri="{FF2B5EF4-FFF2-40B4-BE49-F238E27FC236}">
                <a16:creationId xmlns:a16="http://schemas.microsoft.com/office/drawing/2014/main" id="{B96C802D-FCD7-490E-AF2A-BB8A550CE66B}"/>
              </a:ext>
            </a:extLst>
          </p:cNvPr>
          <p:cNvGrpSpPr/>
          <p:nvPr userDrawn="1"/>
        </p:nvGrpSpPr>
        <p:grpSpPr>
          <a:xfrm>
            <a:off x="6125899" y="5704469"/>
            <a:ext cx="5877467" cy="1163847"/>
            <a:chOff x="6252357" y="5704469"/>
            <a:chExt cx="5877467" cy="1163847"/>
          </a:xfrm>
        </p:grpSpPr>
        <p:sp>
          <p:nvSpPr>
            <p:cNvPr id="29" name="Isosceles Triangle 28">
              <a:extLst>
                <a:ext uri="{FF2B5EF4-FFF2-40B4-BE49-F238E27FC236}">
                  <a16:creationId xmlns:a16="http://schemas.microsoft.com/office/drawing/2014/main" id="{A2833BED-F9FD-4710-A563-EE819992D462}"/>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Isosceles Triangle 29">
              <a:extLst>
                <a:ext uri="{FF2B5EF4-FFF2-40B4-BE49-F238E27FC236}">
                  <a16:creationId xmlns:a16="http://schemas.microsoft.com/office/drawing/2014/main" id="{8EBF2E3B-8870-4174-BA5C-BD5F8AAEE709}"/>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Isosceles Triangle 30">
              <a:extLst>
                <a:ext uri="{FF2B5EF4-FFF2-40B4-BE49-F238E27FC236}">
                  <a16:creationId xmlns:a16="http://schemas.microsoft.com/office/drawing/2014/main" id="{F26300D8-4ED6-485D-AC39-ED3C950363DE}"/>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Isosceles Triangle 31">
              <a:extLst>
                <a:ext uri="{FF2B5EF4-FFF2-40B4-BE49-F238E27FC236}">
                  <a16:creationId xmlns:a16="http://schemas.microsoft.com/office/drawing/2014/main" id="{8F6296A2-A48B-48C9-A3FD-D616106B3CE7}"/>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Isosceles Triangle 41">
              <a:extLst>
                <a:ext uri="{FF2B5EF4-FFF2-40B4-BE49-F238E27FC236}">
                  <a16:creationId xmlns:a16="http://schemas.microsoft.com/office/drawing/2014/main" id="{388CD919-1E09-4FB1-883F-23F9629E3C3E}"/>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Isosceles Triangle 42">
              <a:extLst>
                <a:ext uri="{FF2B5EF4-FFF2-40B4-BE49-F238E27FC236}">
                  <a16:creationId xmlns:a16="http://schemas.microsoft.com/office/drawing/2014/main" id="{C53BC083-3590-47E5-A4BD-14C60F17EA3C}"/>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Isosceles Triangle 43">
              <a:extLst>
                <a:ext uri="{FF2B5EF4-FFF2-40B4-BE49-F238E27FC236}">
                  <a16:creationId xmlns:a16="http://schemas.microsoft.com/office/drawing/2014/main" id="{57C7411D-19C7-46AF-B8AE-C32D322E1FE6}"/>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F554389F-36CA-4BB8-B83F-7CBC8175E45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3203169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hedule/Proces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44DF4-F84F-4BE8-862F-76ECC22FB4D0}"/>
              </a:ext>
            </a:extLst>
          </p:cNvPr>
          <p:cNvSpPr>
            <a:spLocks noGrp="1"/>
          </p:cNvSpPr>
          <p:nvPr>
            <p:ph type="title"/>
          </p:nvPr>
        </p:nvSpPr>
        <p:spPr/>
        <p:txBody>
          <a:bodyPr/>
          <a:lstStyle>
            <a:lvl1pPr algn="l">
              <a:defRPr/>
            </a:lvl1pPr>
          </a:lstStyle>
          <a:p>
            <a:r>
              <a:rPr lang="en-US"/>
              <a:t>Click to edit Master title style</a:t>
            </a:r>
          </a:p>
        </p:txBody>
      </p:sp>
      <p:sp>
        <p:nvSpPr>
          <p:cNvPr id="18" name="Content Placeholder 17">
            <a:extLst>
              <a:ext uri="{FF2B5EF4-FFF2-40B4-BE49-F238E27FC236}">
                <a16:creationId xmlns:a16="http://schemas.microsoft.com/office/drawing/2014/main" id="{CA9AEA96-B3B3-48EA-B253-5F4D2FEFD1E1}"/>
              </a:ext>
            </a:extLst>
          </p:cNvPr>
          <p:cNvSpPr>
            <a:spLocks noGrp="1"/>
          </p:cNvSpPr>
          <p:nvPr>
            <p:ph sz="quarter" idx="13" hasCustomPrompt="1"/>
          </p:nvPr>
        </p:nvSpPr>
        <p:spPr>
          <a:xfrm>
            <a:off x="0" y="2578482"/>
            <a:ext cx="1695450" cy="3034179"/>
          </a:xfrm>
        </p:spPr>
        <p:txBody>
          <a:bodyPr>
            <a:normAutofit/>
          </a:bodyPr>
          <a:lstStyle>
            <a:lvl1pPr marL="285750" indent="-285750">
              <a:buFont typeface="Arial" panose="020B0604020202020204" pitchFamily="34" charset="0"/>
              <a:buChar char="•"/>
              <a:defRPr sz="2400"/>
            </a:lvl1pPr>
          </a:lstStyle>
          <a:p>
            <a:pPr lvl="0"/>
            <a:r>
              <a:rPr lang="en-US"/>
              <a:t>Insert text</a:t>
            </a:r>
          </a:p>
        </p:txBody>
      </p:sp>
      <p:sp>
        <p:nvSpPr>
          <p:cNvPr id="19" name="Content Placeholder 17">
            <a:extLst>
              <a:ext uri="{FF2B5EF4-FFF2-40B4-BE49-F238E27FC236}">
                <a16:creationId xmlns:a16="http://schemas.microsoft.com/office/drawing/2014/main" id="{4BEB8CA9-3A3D-4E25-AF56-86E6E315182A}"/>
              </a:ext>
            </a:extLst>
          </p:cNvPr>
          <p:cNvSpPr>
            <a:spLocks noGrp="1"/>
          </p:cNvSpPr>
          <p:nvPr>
            <p:ph sz="quarter" idx="14" hasCustomPrompt="1"/>
          </p:nvPr>
        </p:nvSpPr>
        <p:spPr>
          <a:xfrm>
            <a:off x="1735135" y="2578482"/>
            <a:ext cx="1695450" cy="3034179"/>
          </a:xfrm>
        </p:spPr>
        <p:txBody>
          <a:bodyPr>
            <a:normAutofit/>
          </a:bodyPr>
          <a:lstStyle>
            <a:lvl1pPr marL="285750" indent="-285750">
              <a:buFont typeface="Arial" panose="020B0604020202020204" pitchFamily="34" charset="0"/>
              <a:buChar char="•"/>
              <a:defRPr sz="2400"/>
            </a:lvl1pPr>
          </a:lstStyle>
          <a:p>
            <a:pPr lvl="0"/>
            <a:r>
              <a:rPr lang="en-US"/>
              <a:t>Insert text</a:t>
            </a:r>
          </a:p>
        </p:txBody>
      </p:sp>
      <p:sp>
        <p:nvSpPr>
          <p:cNvPr id="29" name="Content Placeholder 17">
            <a:extLst>
              <a:ext uri="{FF2B5EF4-FFF2-40B4-BE49-F238E27FC236}">
                <a16:creationId xmlns:a16="http://schemas.microsoft.com/office/drawing/2014/main" id="{B8F75A18-1D15-4219-BBE2-FF011EC83579}"/>
              </a:ext>
            </a:extLst>
          </p:cNvPr>
          <p:cNvSpPr>
            <a:spLocks noGrp="1"/>
          </p:cNvSpPr>
          <p:nvPr>
            <p:ph sz="quarter" idx="15" hasCustomPrompt="1"/>
          </p:nvPr>
        </p:nvSpPr>
        <p:spPr>
          <a:xfrm>
            <a:off x="3473441" y="2578482"/>
            <a:ext cx="1695450" cy="3034179"/>
          </a:xfrm>
        </p:spPr>
        <p:txBody>
          <a:bodyPr>
            <a:normAutofit/>
          </a:bodyPr>
          <a:lstStyle>
            <a:lvl1pPr marL="285750" indent="-285750">
              <a:buFont typeface="Arial" panose="020B0604020202020204" pitchFamily="34" charset="0"/>
              <a:buChar char="•"/>
              <a:defRPr sz="2400"/>
            </a:lvl1pPr>
          </a:lstStyle>
          <a:p>
            <a:pPr lvl="0"/>
            <a:r>
              <a:rPr lang="en-US"/>
              <a:t>Insert text</a:t>
            </a:r>
          </a:p>
        </p:txBody>
      </p:sp>
      <p:sp>
        <p:nvSpPr>
          <p:cNvPr id="30" name="Content Placeholder 17">
            <a:extLst>
              <a:ext uri="{FF2B5EF4-FFF2-40B4-BE49-F238E27FC236}">
                <a16:creationId xmlns:a16="http://schemas.microsoft.com/office/drawing/2014/main" id="{18DA6CA1-0C63-4052-B554-E7F8AEAC32E0}"/>
              </a:ext>
            </a:extLst>
          </p:cNvPr>
          <p:cNvSpPr>
            <a:spLocks noGrp="1"/>
          </p:cNvSpPr>
          <p:nvPr>
            <p:ph sz="quarter" idx="16" hasCustomPrompt="1"/>
          </p:nvPr>
        </p:nvSpPr>
        <p:spPr>
          <a:xfrm>
            <a:off x="5248275" y="2578482"/>
            <a:ext cx="1695450" cy="3034179"/>
          </a:xfrm>
        </p:spPr>
        <p:txBody>
          <a:bodyPr>
            <a:normAutofit/>
          </a:bodyPr>
          <a:lstStyle>
            <a:lvl1pPr marL="285750" indent="-285750">
              <a:buFont typeface="Arial" panose="020B0604020202020204" pitchFamily="34" charset="0"/>
              <a:buChar char="•"/>
              <a:defRPr sz="2400"/>
            </a:lvl1pPr>
          </a:lstStyle>
          <a:p>
            <a:pPr lvl="0"/>
            <a:r>
              <a:rPr lang="en-US"/>
              <a:t>Insert text</a:t>
            </a:r>
          </a:p>
        </p:txBody>
      </p:sp>
      <p:sp>
        <p:nvSpPr>
          <p:cNvPr id="31" name="Content Placeholder 17">
            <a:extLst>
              <a:ext uri="{FF2B5EF4-FFF2-40B4-BE49-F238E27FC236}">
                <a16:creationId xmlns:a16="http://schemas.microsoft.com/office/drawing/2014/main" id="{211D2A3C-9A07-4B3E-AFC5-77F9B82928DF}"/>
              </a:ext>
            </a:extLst>
          </p:cNvPr>
          <p:cNvSpPr>
            <a:spLocks noGrp="1"/>
          </p:cNvSpPr>
          <p:nvPr>
            <p:ph sz="quarter" idx="17" hasCustomPrompt="1"/>
          </p:nvPr>
        </p:nvSpPr>
        <p:spPr>
          <a:xfrm>
            <a:off x="6942101" y="2578482"/>
            <a:ext cx="1695450" cy="3034179"/>
          </a:xfrm>
        </p:spPr>
        <p:txBody>
          <a:bodyPr>
            <a:normAutofit/>
          </a:bodyPr>
          <a:lstStyle>
            <a:lvl1pPr marL="285750" indent="-285750">
              <a:buFont typeface="Arial" panose="020B0604020202020204" pitchFamily="34" charset="0"/>
              <a:buChar char="•"/>
              <a:defRPr sz="2400"/>
            </a:lvl1pPr>
          </a:lstStyle>
          <a:p>
            <a:pPr lvl="0"/>
            <a:r>
              <a:rPr lang="en-US"/>
              <a:t>Insert text</a:t>
            </a:r>
          </a:p>
        </p:txBody>
      </p:sp>
      <p:sp>
        <p:nvSpPr>
          <p:cNvPr id="32" name="Content Placeholder 17">
            <a:extLst>
              <a:ext uri="{FF2B5EF4-FFF2-40B4-BE49-F238E27FC236}">
                <a16:creationId xmlns:a16="http://schemas.microsoft.com/office/drawing/2014/main" id="{D7E14A6C-CF72-44E2-BD51-50070A4F126C}"/>
              </a:ext>
            </a:extLst>
          </p:cNvPr>
          <p:cNvSpPr>
            <a:spLocks noGrp="1"/>
          </p:cNvSpPr>
          <p:nvPr>
            <p:ph sz="quarter" idx="18" hasCustomPrompt="1"/>
          </p:nvPr>
        </p:nvSpPr>
        <p:spPr>
          <a:xfrm>
            <a:off x="8680407" y="2578482"/>
            <a:ext cx="1695450" cy="3034179"/>
          </a:xfrm>
        </p:spPr>
        <p:txBody>
          <a:bodyPr>
            <a:normAutofit/>
          </a:bodyPr>
          <a:lstStyle>
            <a:lvl1pPr marL="285750" indent="-285750">
              <a:buFont typeface="Arial" panose="020B0604020202020204" pitchFamily="34" charset="0"/>
              <a:buChar char="•"/>
              <a:defRPr sz="2400"/>
            </a:lvl1pPr>
          </a:lstStyle>
          <a:p>
            <a:pPr lvl="0"/>
            <a:r>
              <a:rPr lang="en-US"/>
              <a:t>Insert text</a:t>
            </a:r>
          </a:p>
        </p:txBody>
      </p:sp>
      <p:sp>
        <p:nvSpPr>
          <p:cNvPr id="33" name="Content Placeholder 17">
            <a:extLst>
              <a:ext uri="{FF2B5EF4-FFF2-40B4-BE49-F238E27FC236}">
                <a16:creationId xmlns:a16="http://schemas.microsoft.com/office/drawing/2014/main" id="{9B1558EF-E592-4954-8350-3C6C4AD61570}"/>
              </a:ext>
            </a:extLst>
          </p:cNvPr>
          <p:cNvSpPr>
            <a:spLocks noGrp="1"/>
          </p:cNvSpPr>
          <p:nvPr>
            <p:ph sz="quarter" idx="19" hasCustomPrompt="1"/>
          </p:nvPr>
        </p:nvSpPr>
        <p:spPr>
          <a:xfrm>
            <a:off x="10418713" y="2578482"/>
            <a:ext cx="1695450" cy="3034179"/>
          </a:xfrm>
        </p:spPr>
        <p:txBody>
          <a:bodyPr>
            <a:normAutofit/>
          </a:bodyPr>
          <a:lstStyle>
            <a:lvl1pPr marL="285750" indent="-285750">
              <a:buFont typeface="Arial" panose="020B0604020202020204" pitchFamily="34" charset="0"/>
              <a:buChar char="•"/>
              <a:defRPr sz="2400"/>
            </a:lvl1pPr>
          </a:lstStyle>
          <a:p>
            <a:pPr lvl="0"/>
            <a:r>
              <a:rPr lang="en-US"/>
              <a:t>Insert text</a:t>
            </a:r>
          </a:p>
        </p:txBody>
      </p:sp>
      <p:sp>
        <p:nvSpPr>
          <p:cNvPr id="35" name="Text Placeholder 34">
            <a:extLst>
              <a:ext uri="{FF2B5EF4-FFF2-40B4-BE49-F238E27FC236}">
                <a16:creationId xmlns:a16="http://schemas.microsoft.com/office/drawing/2014/main" id="{B8C3B468-0663-4FC3-94F9-180B3D4FA34D}"/>
              </a:ext>
            </a:extLst>
          </p:cNvPr>
          <p:cNvSpPr>
            <a:spLocks noGrp="1"/>
          </p:cNvSpPr>
          <p:nvPr>
            <p:ph type="body" sz="quarter" idx="20" hasCustomPrompt="1"/>
          </p:nvPr>
        </p:nvSpPr>
        <p:spPr>
          <a:xfrm>
            <a:off x="0" y="1828800"/>
            <a:ext cx="1692279" cy="749300"/>
          </a:xfrm>
          <a:noFill/>
          <a:ln>
            <a:noFill/>
          </a:ln>
        </p:spPr>
        <p:txBody>
          <a:bodyPr anchor="ctr"/>
          <a:lstStyle>
            <a:lvl1pPr marL="0" indent="0" algn="ctr">
              <a:buNone/>
              <a:defRPr>
                <a:solidFill>
                  <a:srgbClr val="486D87"/>
                </a:solidFill>
                <a:latin typeface="+mj-lt"/>
              </a:defRPr>
            </a:lvl1pPr>
          </a:lstStyle>
          <a:p>
            <a:pPr lvl="0"/>
            <a:r>
              <a:rPr lang="en-US"/>
              <a:t>Title</a:t>
            </a:r>
          </a:p>
        </p:txBody>
      </p:sp>
      <p:sp>
        <p:nvSpPr>
          <p:cNvPr id="37" name="Text Placeholder 34">
            <a:extLst>
              <a:ext uri="{FF2B5EF4-FFF2-40B4-BE49-F238E27FC236}">
                <a16:creationId xmlns:a16="http://schemas.microsoft.com/office/drawing/2014/main" id="{C2FDF6AF-7697-4142-98E4-A44618C15CF9}"/>
              </a:ext>
            </a:extLst>
          </p:cNvPr>
          <p:cNvSpPr>
            <a:spLocks noGrp="1"/>
          </p:cNvSpPr>
          <p:nvPr>
            <p:ph type="body" sz="quarter" idx="21" hasCustomPrompt="1"/>
          </p:nvPr>
        </p:nvSpPr>
        <p:spPr>
          <a:xfrm>
            <a:off x="1738306" y="1828800"/>
            <a:ext cx="1692279" cy="749300"/>
          </a:xfrm>
          <a:noFill/>
          <a:ln>
            <a:noFill/>
          </a:ln>
        </p:spPr>
        <p:txBody>
          <a:bodyPr anchor="ctr"/>
          <a:lstStyle>
            <a:lvl1pPr marL="0" indent="0" algn="ctr">
              <a:buNone/>
              <a:defRPr>
                <a:solidFill>
                  <a:srgbClr val="486D87"/>
                </a:solidFill>
                <a:latin typeface="+mj-lt"/>
              </a:defRPr>
            </a:lvl1pPr>
          </a:lstStyle>
          <a:p>
            <a:pPr lvl="0"/>
            <a:r>
              <a:rPr lang="en-US"/>
              <a:t>Title</a:t>
            </a:r>
          </a:p>
        </p:txBody>
      </p:sp>
      <p:sp>
        <p:nvSpPr>
          <p:cNvPr id="43" name="Text Placeholder 34">
            <a:extLst>
              <a:ext uri="{FF2B5EF4-FFF2-40B4-BE49-F238E27FC236}">
                <a16:creationId xmlns:a16="http://schemas.microsoft.com/office/drawing/2014/main" id="{89F436D3-7D8E-4B3B-9144-EA48C3EDA02B}"/>
              </a:ext>
            </a:extLst>
          </p:cNvPr>
          <p:cNvSpPr>
            <a:spLocks noGrp="1"/>
          </p:cNvSpPr>
          <p:nvPr>
            <p:ph type="body" sz="quarter" idx="22" hasCustomPrompt="1"/>
          </p:nvPr>
        </p:nvSpPr>
        <p:spPr>
          <a:xfrm>
            <a:off x="3465489" y="1828800"/>
            <a:ext cx="1692279" cy="749300"/>
          </a:xfrm>
          <a:noFill/>
          <a:ln>
            <a:noFill/>
          </a:ln>
        </p:spPr>
        <p:txBody>
          <a:bodyPr anchor="ctr"/>
          <a:lstStyle>
            <a:lvl1pPr marL="0" indent="0" algn="ctr">
              <a:buNone/>
              <a:defRPr>
                <a:solidFill>
                  <a:srgbClr val="486D87"/>
                </a:solidFill>
                <a:latin typeface="+mj-lt"/>
              </a:defRPr>
            </a:lvl1pPr>
          </a:lstStyle>
          <a:p>
            <a:pPr lvl="0"/>
            <a:r>
              <a:rPr lang="en-US"/>
              <a:t>Title</a:t>
            </a:r>
          </a:p>
        </p:txBody>
      </p:sp>
      <p:sp>
        <p:nvSpPr>
          <p:cNvPr id="45" name="Text Placeholder 34">
            <a:extLst>
              <a:ext uri="{FF2B5EF4-FFF2-40B4-BE49-F238E27FC236}">
                <a16:creationId xmlns:a16="http://schemas.microsoft.com/office/drawing/2014/main" id="{D6C40A90-E014-4200-9A62-5B5A9FBD9176}"/>
              </a:ext>
            </a:extLst>
          </p:cNvPr>
          <p:cNvSpPr>
            <a:spLocks noGrp="1"/>
          </p:cNvSpPr>
          <p:nvPr>
            <p:ph type="body" sz="quarter" idx="23" hasCustomPrompt="1"/>
          </p:nvPr>
        </p:nvSpPr>
        <p:spPr>
          <a:xfrm>
            <a:off x="5249861" y="1828800"/>
            <a:ext cx="1692279" cy="749300"/>
          </a:xfrm>
          <a:noFill/>
          <a:ln>
            <a:noFill/>
          </a:ln>
        </p:spPr>
        <p:txBody>
          <a:bodyPr anchor="ctr"/>
          <a:lstStyle>
            <a:lvl1pPr marL="0" indent="0" algn="ctr">
              <a:buNone/>
              <a:defRPr>
                <a:solidFill>
                  <a:srgbClr val="486D87"/>
                </a:solidFill>
                <a:latin typeface="+mj-lt"/>
              </a:defRPr>
            </a:lvl1pPr>
          </a:lstStyle>
          <a:p>
            <a:pPr lvl="0"/>
            <a:r>
              <a:rPr lang="en-US"/>
              <a:t>Title</a:t>
            </a:r>
          </a:p>
        </p:txBody>
      </p:sp>
      <p:sp>
        <p:nvSpPr>
          <p:cNvPr id="46" name="Text Placeholder 34">
            <a:extLst>
              <a:ext uri="{FF2B5EF4-FFF2-40B4-BE49-F238E27FC236}">
                <a16:creationId xmlns:a16="http://schemas.microsoft.com/office/drawing/2014/main" id="{390F56FB-7CCC-474A-9F80-F42DA110BDC0}"/>
              </a:ext>
            </a:extLst>
          </p:cNvPr>
          <p:cNvSpPr>
            <a:spLocks noGrp="1"/>
          </p:cNvSpPr>
          <p:nvPr>
            <p:ph type="body" sz="quarter" idx="24" hasCustomPrompt="1"/>
          </p:nvPr>
        </p:nvSpPr>
        <p:spPr>
          <a:xfrm>
            <a:off x="6953772" y="1837509"/>
            <a:ext cx="1692279" cy="749300"/>
          </a:xfrm>
          <a:noFill/>
          <a:ln>
            <a:noFill/>
          </a:ln>
        </p:spPr>
        <p:txBody>
          <a:bodyPr anchor="ctr"/>
          <a:lstStyle>
            <a:lvl1pPr marL="0" indent="0" algn="ctr">
              <a:buNone/>
              <a:defRPr>
                <a:solidFill>
                  <a:srgbClr val="486D87"/>
                </a:solidFill>
                <a:latin typeface="+mj-lt"/>
              </a:defRPr>
            </a:lvl1pPr>
          </a:lstStyle>
          <a:p>
            <a:pPr lvl="0"/>
            <a:r>
              <a:rPr lang="en-US"/>
              <a:t>Title</a:t>
            </a:r>
          </a:p>
        </p:txBody>
      </p:sp>
      <p:sp>
        <p:nvSpPr>
          <p:cNvPr id="47" name="Text Placeholder 34">
            <a:extLst>
              <a:ext uri="{FF2B5EF4-FFF2-40B4-BE49-F238E27FC236}">
                <a16:creationId xmlns:a16="http://schemas.microsoft.com/office/drawing/2014/main" id="{B0A4D046-6172-4616-9661-3E0D742F4784}"/>
              </a:ext>
            </a:extLst>
          </p:cNvPr>
          <p:cNvSpPr>
            <a:spLocks noGrp="1"/>
          </p:cNvSpPr>
          <p:nvPr>
            <p:ph type="body" sz="quarter" idx="25" hasCustomPrompt="1"/>
          </p:nvPr>
        </p:nvSpPr>
        <p:spPr>
          <a:xfrm>
            <a:off x="8674065" y="1837509"/>
            <a:ext cx="1692279" cy="749300"/>
          </a:xfrm>
          <a:noFill/>
          <a:ln>
            <a:noFill/>
          </a:ln>
        </p:spPr>
        <p:txBody>
          <a:bodyPr anchor="ctr"/>
          <a:lstStyle>
            <a:lvl1pPr marL="0" indent="0" algn="ctr">
              <a:buNone/>
              <a:defRPr>
                <a:solidFill>
                  <a:srgbClr val="486D87"/>
                </a:solidFill>
                <a:latin typeface="+mj-lt"/>
              </a:defRPr>
            </a:lvl1pPr>
          </a:lstStyle>
          <a:p>
            <a:pPr lvl="0"/>
            <a:r>
              <a:rPr lang="en-US"/>
              <a:t>Title</a:t>
            </a:r>
          </a:p>
        </p:txBody>
      </p:sp>
      <p:sp>
        <p:nvSpPr>
          <p:cNvPr id="48" name="Text Placeholder 34">
            <a:extLst>
              <a:ext uri="{FF2B5EF4-FFF2-40B4-BE49-F238E27FC236}">
                <a16:creationId xmlns:a16="http://schemas.microsoft.com/office/drawing/2014/main" id="{9D0D6B37-015F-47D1-A721-B51575FFFE5F}"/>
              </a:ext>
            </a:extLst>
          </p:cNvPr>
          <p:cNvSpPr>
            <a:spLocks noGrp="1"/>
          </p:cNvSpPr>
          <p:nvPr>
            <p:ph type="body" sz="quarter" idx="26" hasCustomPrompt="1"/>
          </p:nvPr>
        </p:nvSpPr>
        <p:spPr>
          <a:xfrm>
            <a:off x="10430384" y="1831642"/>
            <a:ext cx="1692279" cy="749300"/>
          </a:xfrm>
          <a:noFill/>
          <a:ln>
            <a:noFill/>
          </a:ln>
        </p:spPr>
        <p:txBody>
          <a:bodyPr anchor="ctr"/>
          <a:lstStyle>
            <a:lvl1pPr marL="0" indent="0" algn="ctr">
              <a:buNone/>
              <a:defRPr>
                <a:solidFill>
                  <a:srgbClr val="486D87"/>
                </a:solidFill>
                <a:latin typeface="+mj-lt"/>
              </a:defRPr>
            </a:lvl1pPr>
          </a:lstStyle>
          <a:p>
            <a:pPr lvl="0"/>
            <a:r>
              <a:rPr lang="en-US"/>
              <a:t>Title</a:t>
            </a:r>
          </a:p>
        </p:txBody>
      </p:sp>
      <p:grpSp>
        <p:nvGrpSpPr>
          <p:cNvPr id="59" name="Group 58">
            <a:extLst>
              <a:ext uri="{FF2B5EF4-FFF2-40B4-BE49-F238E27FC236}">
                <a16:creationId xmlns:a16="http://schemas.microsoft.com/office/drawing/2014/main" id="{5D9963D5-EA64-44FE-ACFF-8186A6A820BE}"/>
              </a:ext>
            </a:extLst>
          </p:cNvPr>
          <p:cNvGrpSpPr/>
          <p:nvPr userDrawn="1"/>
        </p:nvGrpSpPr>
        <p:grpSpPr>
          <a:xfrm>
            <a:off x="6125899" y="5704469"/>
            <a:ext cx="5877467" cy="1163847"/>
            <a:chOff x="6252357" y="5704469"/>
            <a:chExt cx="5877467" cy="1163847"/>
          </a:xfrm>
        </p:grpSpPr>
        <p:sp>
          <p:nvSpPr>
            <p:cNvPr id="60" name="Isosceles Triangle 59">
              <a:extLst>
                <a:ext uri="{FF2B5EF4-FFF2-40B4-BE49-F238E27FC236}">
                  <a16:creationId xmlns:a16="http://schemas.microsoft.com/office/drawing/2014/main" id="{19815F97-F6A7-42D2-9652-F2C669DDDDA0}"/>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Isosceles Triangle 60">
              <a:extLst>
                <a:ext uri="{FF2B5EF4-FFF2-40B4-BE49-F238E27FC236}">
                  <a16:creationId xmlns:a16="http://schemas.microsoft.com/office/drawing/2014/main" id="{DCAE4E87-8FBC-48AE-B944-65F80EB21466}"/>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Isosceles Triangle 61">
              <a:extLst>
                <a:ext uri="{FF2B5EF4-FFF2-40B4-BE49-F238E27FC236}">
                  <a16:creationId xmlns:a16="http://schemas.microsoft.com/office/drawing/2014/main" id="{B4B0F7DF-5C74-45B4-ADCA-DFC31E23A0F4}"/>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a:extLst>
                <a:ext uri="{FF2B5EF4-FFF2-40B4-BE49-F238E27FC236}">
                  <a16:creationId xmlns:a16="http://schemas.microsoft.com/office/drawing/2014/main" id="{207647FA-3109-4DDF-8535-DA585910B18E}"/>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Isosceles Triangle 63">
              <a:extLst>
                <a:ext uri="{FF2B5EF4-FFF2-40B4-BE49-F238E27FC236}">
                  <a16:creationId xmlns:a16="http://schemas.microsoft.com/office/drawing/2014/main" id="{1B0A1F50-5786-4152-A530-81D335035EFD}"/>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Isosceles Triangle 64">
              <a:extLst>
                <a:ext uri="{FF2B5EF4-FFF2-40B4-BE49-F238E27FC236}">
                  <a16:creationId xmlns:a16="http://schemas.microsoft.com/office/drawing/2014/main" id="{E16650CB-0B6F-4D01-A9E2-5B171B04CA35}"/>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Isosceles Triangle 65">
              <a:extLst>
                <a:ext uri="{FF2B5EF4-FFF2-40B4-BE49-F238E27FC236}">
                  <a16:creationId xmlns:a16="http://schemas.microsoft.com/office/drawing/2014/main" id="{BA6EE3BA-E58D-4682-BFFD-7882107AAF15}"/>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7" name="Picture 66">
              <a:extLst>
                <a:ext uri="{FF2B5EF4-FFF2-40B4-BE49-F238E27FC236}">
                  <a16:creationId xmlns:a16="http://schemas.microsoft.com/office/drawing/2014/main" id="{15EF4C0A-E80E-4190-B322-CE91888BBA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588769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7C7A0-69B9-490D-B1E3-4D8B621D164D}"/>
              </a:ext>
            </a:extLst>
          </p:cNvPr>
          <p:cNvSpPr>
            <a:spLocks noGrp="1"/>
          </p:cNvSpPr>
          <p:nvPr>
            <p:ph type="title"/>
          </p:nvPr>
        </p:nvSpPr>
        <p:spPr/>
        <p:txBody>
          <a:bodyPr/>
          <a:lstStyle/>
          <a:p>
            <a:r>
              <a:rPr lang="en-US"/>
              <a:t>Click to edit Master title style</a:t>
            </a:r>
          </a:p>
        </p:txBody>
      </p:sp>
      <p:grpSp>
        <p:nvGrpSpPr>
          <p:cNvPr id="33" name="Group 32">
            <a:extLst>
              <a:ext uri="{FF2B5EF4-FFF2-40B4-BE49-F238E27FC236}">
                <a16:creationId xmlns:a16="http://schemas.microsoft.com/office/drawing/2014/main" id="{48327D0F-F0B6-4912-AE19-672D91C4E36B}"/>
              </a:ext>
            </a:extLst>
          </p:cNvPr>
          <p:cNvGrpSpPr/>
          <p:nvPr userDrawn="1"/>
        </p:nvGrpSpPr>
        <p:grpSpPr>
          <a:xfrm>
            <a:off x="6125899" y="5704469"/>
            <a:ext cx="5877467" cy="1163847"/>
            <a:chOff x="6252357" y="5704469"/>
            <a:chExt cx="5877467" cy="1163847"/>
          </a:xfrm>
        </p:grpSpPr>
        <p:sp>
          <p:nvSpPr>
            <p:cNvPr id="34" name="Isosceles Triangle 33">
              <a:extLst>
                <a:ext uri="{FF2B5EF4-FFF2-40B4-BE49-F238E27FC236}">
                  <a16:creationId xmlns:a16="http://schemas.microsoft.com/office/drawing/2014/main" id="{BA8CA352-2017-486A-8D03-86FEE2AF511F}"/>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a:extLst>
                <a:ext uri="{FF2B5EF4-FFF2-40B4-BE49-F238E27FC236}">
                  <a16:creationId xmlns:a16="http://schemas.microsoft.com/office/drawing/2014/main" id="{303E79C2-5750-4CFB-A281-80D1807D530C}"/>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35">
              <a:extLst>
                <a:ext uri="{FF2B5EF4-FFF2-40B4-BE49-F238E27FC236}">
                  <a16:creationId xmlns:a16="http://schemas.microsoft.com/office/drawing/2014/main" id="{86EA4958-C044-4EA9-839B-A0B2F518393A}"/>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a:extLst>
                <a:ext uri="{FF2B5EF4-FFF2-40B4-BE49-F238E27FC236}">
                  <a16:creationId xmlns:a16="http://schemas.microsoft.com/office/drawing/2014/main" id="{083A2749-3321-42B2-AE1C-8733175D8551}"/>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a:extLst>
                <a:ext uri="{FF2B5EF4-FFF2-40B4-BE49-F238E27FC236}">
                  <a16:creationId xmlns:a16="http://schemas.microsoft.com/office/drawing/2014/main" id="{669183DC-5487-4A34-AC1D-C91CC699E169}"/>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a:extLst>
                <a:ext uri="{FF2B5EF4-FFF2-40B4-BE49-F238E27FC236}">
                  <a16:creationId xmlns:a16="http://schemas.microsoft.com/office/drawing/2014/main" id="{B21BCBA1-1D88-4118-A1CA-F42B8CC9B455}"/>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Isosceles Triangle 39">
              <a:extLst>
                <a:ext uri="{FF2B5EF4-FFF2-40B4-BE49-F238E27FC236}">
                  <a16:creationId xmlns:a16="http://schemas.microsoft.com/office/drawing/2014/main" id="{7091A8CF-9CB1-4BA9-8A01-50AB4E6073AF}"/>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1" name="Picture 40">
              <a:extLst>
                <a:ext uri="{FF2B5EF4-FFF2-40B4-BE49-F238E27FC236}">
                  <a16:creationId xmlns:a16="http://schemas.microsoft.com/office/drawing/2014/main" id="{6B7C94D2-494D-448D-A0A3-5DB68FC0E5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1820685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5B7D59A7-CDC2-43D7-AD78-4A33C83976F3}"/>
              </a:ext>
            </a:extLst>
          </p:cNvPr>
          <p:cNvGrpSpPr/>
          <p:nvPr userDrawn="1"/>
        </p:nvGrpSpPr>
        <p:grpSpPr>
          <a:xfrm>
            <a:off x="6125899" y="5704469"/>
            <a:ext cx="5877467" cy="1163847"/>
            <a:chOff x="6252357" y="5704469"/>
            <a:chExt cx="5877467" cy="1163847"/>
          </a:xfrm>
        </p:grpSpPr>
        <p:sp>
          <p:nvSpPr>
            <p:cNvPr id="24" name="Isosceles Triangle 23">
              <a:extLst>
                <a:ext uri="{FF2B5EF4-FFF2-40B4-BE49-F238E27FC236}">
                  <a16:creationId xmlns:a16="http://schemas.microsoft.com/office/drawing/2014/main" id="{44C37C71-57B3-44A0-9C88-02069DD2307F}"/>
                </a:ext>
              </a:extLst>
            </p:cNvPr>
            <p:cNvSpPr/>
            <p:nvPr userDrawn="1"/>
          </p:nvSpPr>
          <p:spPr>
            <a:xfrm>
              <a:off x="9188704" y="6119406"/>
              <a:ext cx="1926251" cy="748910"/>
            </a:xfrm>
            <a:prstGeom prst="triangle">
              <a:avLst>
                <a:gd name="adj" fmla="val 47949"/>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24">
              <a:extLst>
                <a:ext uri="{FF2B5EF4-FFF2-40B4-BE49-F238E27FC236}">
                  <a16:creationId xmlns:a16="http://schemas.microsoft.com/office/drawing/2014/main" id="{E19121DD-D4D4-4F8A-B65A-904667D1856A}"/>
                </a:ext>
              </a:extLst>
            </p:cNvPr>
            <p:cNvSpPr/>
            <p:nvPr userDrawn="1"/>
          </p:nvSpPr>
          <p:spPr>
            <a:xfrm flipH="1">
              <a:off x="6252357" y="6175231"/>
              <a:ext cx="5877467" cy="693084"/>
            </a:xfrm>
            <a:prstGeom prst="triangle">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Isosceles Triangle 25">
              <a:extLst>
                <a:ext uri="{FF2B5EF4-FFF2-40B4-BE49-F238E27FC236}">
                  <a16:creationId xmlns:a16="http://schemas.microsoft.com/office/drawing/2014/main" id="{2E9F2E55-1843-44C6-A88E-6CADBC00A77D}"/>
                </a:ext>
              </a:extLst>
            </p:cNvPr>
            <p:cNvSpPr/>
            <p:nvPr userDrawn="1"/>
          </p:nvSpPr>
          <p:spPr>
            <a:xfrm flipH="1">
              <a:off x="9140324" y="6378712"/>
              <a:ext cx="1349468" cy="489603"/>
            </a:xfrm>
            <a:prstGeom prst="triangle">
              <a:avLst>
                <a:gd name="adj" fmla="val 47949"/>
              </a:avLst>
            </a:prstGeom>
            <a:solidFill>
              <a:srgbClr val="EDAA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Isosceles Triangle 26">
              <a:extLst>
                <a:ext uri="{FF2B5EF4-FFF2-40B4-BE49-F238E27FC236}">
                  <a16:creationId xmlns:a16="http://schemas.microsoft.com/office/drawing/2014/main" id="{314CC103-237A-4559-A9D3-C21EABE88299}"/>
                </a:ext>
              </a:extLst>
            </p:cNvPr>
            <p:cNvSpPr/>
            <p:nvPr userDrawn="1"/>
          </p:nvSpPr>
          <p:spPr>
            <a:xfrm>
              <a:off x="8112747" y="6459516"/>
              <a:ext cx="1075957" cy="408799"/>
            </a:xfrm>
            <a:prstGeom prst="triangle">
              <a:avLst>
                <a:gd name="adj" fmla="val 47949"/>
              </a:avLst>
            </a:prstGeom>
            <a:solidFill>
              <a:srgbClr val="F7DC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Isosceles Triangle 36">
              <a:extLst>
                <a:ext uri="{FF2B5EF4-FFF2-40B4-BE49-F238E27FC236}">
                  <a16:creationId xmlns:a16="http://schemas.microsoft.com/office/drawing/2014/main" id="{AF2BAF24-EF00-4D8E-8C36-4F412697A24D}"/>
                </a:ext>
              </a:extLst>
            </p:cNvPr>
            <p:cNvSpPr/>
            <p:nvPr userDrawn="1"/>
          </p:nvSpPr>
          <p:spPr>
            <a:xfrm>
              <a:off x="8778123" y="6666289"/>
              <a:ext cx="515669" cy="202026"/>
            </a:xfrm>
            <a:prstGeom prst="triangle">
              <a:avLst>
                <a:gd name="adj" fmla="val 47949"/>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Isosceles Triangle 37">
              <a:extLst>
                <a:ext uri="{FF2B5EF4-FFF2-40B4-BE49-F238E27FC236}">
                  <a16:creationId xmlns:a16="http://schemas.microsoft.com/office/drawing/2014/main" id="{292E71A9-0272-4A4D-BE38-F5EBD11D0AC3}"/>
                </a:ext>
              </a:extLst>
            </p:cNvPr>
            <p:cNvSpPr/>
            <p:nvPr userDrawn="1"/>
          </p:nvSpPr>
          <p:spPr>
            <a:xfrm>
              <a:off x="6630878" y="6459516"/>
              <a:ext cx="1926251" cy="408799"/>
            </a:xfrm>
            <a:prstGeom prst="triangle">
              <a:avLst>
                <a:gd name="adj" fmla="val 47949"/>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Isosceles Triangle 38">
              <a:extLst>
                <a:ext uri="{FF2B5EF4-FFF2-40B4-BE49-F238E27FC236}">
                  <a16:creationId xmlns:a16="http://schemas.microsoft.com/office/drawing/2014/main" id="{AF057C8E-EB7F-4C47-BE7D-3AE16220E04A}"/>
                </a:ext>
              </a:extLst>
            </p:cNvPr>
            <p:cNvSpPr/>
            <p:nvPr userDrawn="1"/>
          </p:nvSpPr>
          <p:spPr>
            <a:xfrm flipH="1">
              <a:off x="9008522" y="6638048"/>
              <a:ext cx="646754" cy="230267"/>
            </a:xfrm>
            <a:prstGeom prst="triangle">
              <a:avLst>
                <a:gd name="adj" fmla="val 47949"/>
              </a:avLst>
            </a:prstGeom>
            <a:solidFill>
              <a:srgbClr val="BBC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 name="Picture 39">
              <a:extLst>
                <a:ext uri="{FF2B5EF4-FFF2-40B4-BE49-F238E27FC236}">
                  <a16:creationId xmlns:a16="http://schemas.microsoft.com/office/drawing/2014/main" id="{E0701851-D342-4BF0-A35F-B8442EFF6AF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042444" y="5704469"/>
              <a:ext cx="905776" cy="731520"/>
            </a:xfrm>
            <a:prstGeom prst="rect">
              <a:avLst/>
            </a:prstGeom>
          </p:spPr>
        </p:pic>
      </p:grpSp>
    </p:spTree>
    <p:extLst>
      <p:ext uri="{BB962C8B-B14F-4D97-AF65-F5344CB8AC3E}">
        <p14:creationId xmlns:p14="http://schemas.microsoft.com/office/powerpoint/2010/main" val="3616442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ull Slide photo">
    <p:spTree>
      <p:nvGrpSpPr>
        <p:cNvPr id="1" name=""/>
        <p:cNvGrpSpPr/>
        <p:nvPr/>
      </p:nvGrpSpPr>
      <p:grpSpPr>
        <a:xfrm>
          <a:off x="0" y="0"/>
          <a:ext cx="0" cy="0"/>
          <a:chOff x="0" y="0"/>
          <a:chExt cx="0" cy="0"/>
        </a:xfrm>
      </p:grpSpPr>
      <p:sp>
        <p:nvSpPr>
          <p:cNvPr id="21" name="Picture Placeholder 20">
            <a:extLst>
              <a:ext uri="{FF2B5EF4-FFF2-40B4-BE49-F238E27FC236}">
                <a16:creationId xmlns:a16="http://schemas.microsoft.com/office/drawing/2014/main" id="{6FFDCD79-1A98-4DA1-B609-6327ABB1E847}"/>
              </a:ext>
            </a:extLst>
          </p:cNvPr>
          <p:cNvSpPr>
            <a:spLocks noGrp="1"/>
          </p:cNvSpPr>
          <p:nvPr>
            <p:ph type="pic" sz="quarter" idx="13" hasCustomPrompt="1"/>
          </p:nvPr>
        </p:nvSpPr>
        <p:spPr>
          <a:xfrm>
            <a:off x="0" y="0"/>
            <a:ext cx="12192000" cy="6907213"/>
          </a:xfrm>
        </p:spPr>
        <p:txBody>
          <a:bodyPr anchor="ctr"/>
          <a:lstStyle>
            <a:lvl1pPr marL="0" indent="0" algn="ctr">
              <a:buNone/>
              <a:defRPr/>
            </a:lvl1pPr>
          </a:lstStyle>
          <a:p>
            <a:r>
              <a:rPr lang="en-US"/>
              <a:t>Insert Full Slide Image</a:t>
            </a:r>
          </a:p>
        </p:txBody>
      </p:sp>
    </p:spTree>
    <p:extLst>
      <p:ext uri="{BB962C8B-B14F-4D97-AF65-F5344CB8AC3E}">
        <p14:creationId xmlns:p14="http://schemas.microsoft.com/office/powerpoint/2010/main" val="4102779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E72D58-AC3E-423D-BC65-5D98EE76BA0D}"/>
              </a:ext>
            </a:extLst>
          </p:cNvPr>
          <p:cNvSpPr>
            <a:spLocks noGrp="1"/>
          </p:cNvSpPr>
          <p:nvPr userDrawn="1">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DA1374-7154-44D3-A57B-488383BDD9E9}"/>
              </a:ext>
            </a:extLst>
          </p:cNvPr>
          <p:cNvSpPr>
            <a:spLocks noGrp="1"/>
          </p:cNvSpPr>
          <p:nvPr userDrawn="1">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7" name="Group 16">
            <a:extLst>
              <a:ext uri="{FF2B5EF4-FFF2-40B4-BE49-F238E27FC236}">
                <a16:creationId xmlns:a16="http://schemas.microsoft.com/office/drawing/2014/main" id="{3E9BF51A-4037-4DFC-8FDA-2CBEC7684C23}"/>
              </a:ext>
            </a:extLst>
          </p:cNvPr>
          <p:cNvGrpSpPr/>
          <p:nvPr userDrawn="1"/>
        </p:nvGrpSpPr>
        <p:grpSpPr>
          <a:xfrm>
            <a:off x="0" y="0"/>
            <a:ext cx="12192810" cy="320040"/>
            <a:chOff x="0" y="0"/>
            <a:chExt cx="12192810" cy="320040"/>
          </a:xfrm>
        </p:grpSpPr>
        <p:sp>
          <p:nvSpPr>
            <p:cNvPr id="8" name="Rectangle 7">
              <a:extLst>
                <a:ext uri="{FF2B5EF4-FFF2-40B4-BE49-F238E27FC236}">
                  <a16:creationId xmlns:a16="http://schemas.microsoft.com/office/drawing/2014/main" id="{BB94B738-DCAF-4775-906C-9B1BD959994C}"/>
                </a:ext>
              </a:extLst>
            </p:cNvPr>
            <p:cNvSpPr/>
            <p:nvPr userDrawn="1"/>
          </p:nvSpPr>
          <p:spPr>
            <a:xfrm>
              <a:off x="0" y="0"/>
              <a:ext cx="3054096" cy="320040"/>
            </a:xfrm>
            <a:prstGeom prst="rect">
              <a:avLst/>
            </a:prstGeom>
            <a:solidFill>
              <a:srgbClr val="C17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710A2DD4-A91B-4F57-B37D-8C6EE36664CB}"/>
                </a:ext>
              </a:extLst>
            </p:cNvPr>
            <p:cNvGrpSpPr/>
            <p:nvPr userDrawn="1"/>
          </p:nvGrpSpPr>
          <p:grpSpPr>
            <a:xfrm>
              <a:off x="3052329" y="0"/>
              <a:ext cx="6087342" cy="320040"/>
              <a:chOff x="3052329" y="0"/>
              <a:chExt cx="6087342" cy="320040"/>
            </a:xfrm>
          </p:grpSpPr>
          <p:sp>
            <p:nvSpPr>
              <p:cNvPr id="12" name="Rectangle 11">
                <a:extLst>
                  <a:ext uri="{FF2B5EF4-FFF2-40B4-BE49-F238E27FC236}">
                    <a16:creationId xmlns:a16="http://schemas.microsoft.com/office/drawing/2014/main" id="{DB3D4E57-0AF3-4164-8C2D-BFF7272B9A38}"/>
                  </a:ext>
                </a:extLst>
              </p:cNvPr>
              <p:cNvSpPr/>
              <p:nvPr userDrawn="1"/>
            </p:nvSpPr>
            <p:spPr>
              <a:xfrm>
                <a:off x="3052329" y="0"/>
                <a:ext cx="3044952" cy="320040"/>
              </a:xfrm>
              <a:prstGeom prst="rect">
                <a:avLst/>
              </a:prstGeom>
              <a:solidFill>
                <a:srgbClr val="486D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7AD3FFA-78CB-433E-9B3A-A3E827318E5F}"/>
                  </a:ext>
                </a:extLst>
              </p:cNvPr>
              <p:cNvSpPr/>
              <p:nvPr userDrawn="1"/>
            </p:nvSpPr>
            <p:spPr>
              <a:xfrm>
                <a:off x="6094719" y="0"/>
                <a:ext cx="3044952" cy="320040"/>
              </a:xfrm>
              <a:prstGeom prst="rect">
                <a:avLst/>
              </a:prstGeom>
              <a:solidFill>
                <a:srgbClr val="6782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2257E9A1-34C9-41CA-B794-9C4B758718DF}"/>
                </a:ext>
              </a:extLst>
            </p:cNvPr>
            <p:cNvSpPr/>
            <p:nvPr userDrawn="1"/>
          </p:nvSpPr>
          <p:spPr>
            <a:xfrm>
              <a:off x="9138714" y="0"/>
              <a:ext cx="3054096" cy="320040"/>
            </a:xfrm>
            <a:prstGeom prst="rect">
              <a:avLst/>
            </a:prstGeom>
            <a:solidFill>
              <a:srgbClr val="6050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18309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4" r:id="rId6"/>
    <p:sldLayoutId id="2147483654" r:id="rId7"/>
    <p:sldLayoutId id="2147483655" r:id="rId8"/>
    <p:sldLayoutId id="2147483663" r:id="rId9"/>
    <p:sldLayoutId id="2147483661" r:id="rId10"/>
    <p:sldLayoutId id="2147483660" r:id="rId11"/>
    <p:sldLayoutId id="2147483662" r:id="rId12"/>
    <p:sldLayoutId id="2147483656" r:id="rId13"/>
    <p:sldLayoutId id="2147483657" r:id="rId14"/>
    <p:sldLayoutId id="2147483658" r:id="rId15"/>
    <p:sldLayoutId id="2147483659"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252525"/>
          </a:solidFill>
          <a:latin typeface="+mn-lt"/>
          <a:ea typeface="+mn-ea"/>
          <a:cs typeface="+mn-cs"/>
        </a:defRPr>
      </a:lvl1pPr>
      <a:lvl2pPr marL="685800" indent="-228600" algn="l" defTabSz="914400" rtl="0" eaLnBrk="1" latinLnBrk="0" hangingPunct="1">
        <a:lnSpc>
          <a:spcPct val="90000"/>
        </a:lnSpc>
        <a:spcBef>
          <a:spcPts val="500"/>
        </a:spcBef>
        <a:buFont typeface="Courier New" panose="02070309020205020404" pitchFamily="49" charset="0"/>
        <a:buChar char="o"/>
        <a:defRPr sz="2400" kern="1200">
          <a:solidFill>
            <a:srgbClr val="252525"/>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000" kern="1200">
          <a:solidFill>
            <a:srgbClr val="252525"/>
          </a:solidFill>
          <a:latin typeface="+mn-lt"/>
          <a:ea typeface="+mn-ea"/>
          <a:cs typeface="+mn-cs"/>
        </a:defRPr>
      </a:lvl3pPr>
      <a:lvl4pPr marL="1600200" indent="-228600" algn="l" defTabSz="914400" rtl="0" eaLnBrk="1" latinLnBrk="0" hangingPunct="1">
        <a:lnSpc>
          <a:spcPct val="90000"/>
        </a:lnSpc>
        <a:spcBef>
          <a:spcPts val="500"/>
        </a:spcBef>
        <a:buFont typeface="Roboto" panose="02000000000000000000" pitchFamily="2" charset="0"/>
        <a:buChar char="−"/>
        <a:defRPr sz="1800" kern="1200">
          <a:solidFill>
            <a:srgbClr val="252525"/>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
        <a:defRPr sz="1800" kern="1200">
          <a:solidFill>
            <a:srgbClr val="25252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CC7256A-4E33-5E4E-B48F-5B0AE04F59BE}"/>
              </a:ext>
            </a:extLst>
          </p:cNvPr>
          <p:cNvSpPr/>
          <p:nvPr/>
        </p:nvSpPr>
        <p:spPr>
          <a:xfrm>
            <a:off x="-7344" y="308758"/>
            <a:ext cx="12211478" cy="4934009"/>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7C2859C0-4262-3689-F1A1-5CE435EE0060}"/>
              </a:ext>
            </a:extLst>
          </p:cNvPr>
          <p:cNvCxnSpPr>
            <a:cxnSpLocks/>
          </p:cNvCxnSpPr>
          <p:nvPr/>
        </p:nvCxnSpPr>
        <p:spPr>
          <a:xfrm flipV="1">
            <a:off x="3394953" y="5321721"/>
            <a:ext cx="2728493" cy="855343"/>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4A9BCD3E-EBD6-6897-F391-62F6E7BFA689}"/>
              </a:ext>
            </a:extLst>
          </p:cNvPr>
          <p:cNvCxnSpPr/>
          <p:nvPr/>
        </p:nvCxnSpPr>
        <p:spPr>
          <a:xfrm flipH="1" flipV="1">
            <a:off x="2762481" y="5992238"/>
            <a:ext cx="661655" cy="184826"/>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2D3B9B7A-5532-141E-0017-B2A77D975B41}"/>
              </a:ext>
            </a:extLst>
          </p:cNvPr>
          <p:cNvCxnSpPr>
            <a:cxnSpLocks/>
          </p:cNvCxnSpPr>
          <p:nvPr/>
        </p:nvCxnSpPr>
        <p:spPr>
          <a:xfrm flipV="1">
            <a:off x="1439694" y="5953328"/>
            <a:ext cx="1741251" cy="474560"/>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FC91C80E-5CE2-FD9B-20C3-8FEF38992453}"/>
              </a:ext>
            </a:extLst>
          </p:cNvPr>
          <p:cNvCxnSpPr>
            <a:cxnSpLocks/>
          </p:cNvCxnSpPr>
          <p:nvPr/>
        </p:nvCxnSpPr>
        <p:spPr>
          <a:xfrm flipH="1" flipV="1">
            <a:off x="1078336" y="6273294"/>
            <a:ext cx="382536" cy="154509"/>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52D5A78-A2D5-BE02-037F-7F2C7A5A2374}"/>
              </a:ext>
            </a:extLst>
          </p:cNvPr>
          <p:cNvCxnSpPr>
            <a:cxnSpLocks/>
          </p:cNvCxnSpPr>
          <p:nvPr/>
        </p:nvCxnSpPr>
        <p:spPr>
          <a:xfrm flipH="1">
            <a:off x="-17790" y="6297674"/>
            <a:ext cx="1184807" cy="526525"/>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C4AF42D5-D5B5-11C6-6DAC-267B8D7E62B1}"/>
              </a:ext>
            </a:extLst>
          </p:cNvPr>
          <p:cNvCxnSpPr>
            <a:cxnSpLocks/>
          </p:cNvCxnSpPr>
          <p:nvPr/>
        </p:nvCxnSpPr>
        <p:spPr>
          <a:xfrm>
            <a:off x="6045441" y="5313054"/>
            <a:ext cx="2751867" cy="862396"/>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9808F3CC-8BFF-4BCB-D8AD-6146A22B48A3}"/>
              </a:ext>
            </a:extLst>
          </p:cNvPr>
          <p:cNvCxnSpPr>
            <a:cxnSpLocks/>
          </p:cNvCxnSpPr>
          <p:nvPr/>
        </p:nvCxnSpPr>
        <p:spPr>
          <a:xfrm flipV="1">
            <a:off x="8771306" y="5993437"/>
            <a:ext cx="641380" cy="177679"/>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748D1626-5143-2A98-7BF7-11A936C772D6}"/>
              </a:ext>
            </a:extLst>
          </p:cNvPr>
          <p:cNvCxnSpPr/>
          <p:nvPr/>
        </p:nvCxnSpPr>
        <p:spPr>
          <a:xfrm>
            <a:off x="9222005" y="6005331"/>
            <a:ext cx="1573115" cy="430137"/>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39464A3-E4C0-FB57-2ED0-BDDF42F1E45E}"/>
              </a:ext>
            </a:extLst>
          </p:cNvPr>
          <p:cNvCxnSpPr>
            <a:cxnSpLocks/>
          </p:cNvCxnSpPr>
          <p:nvPr/>
        </p:nvCxnSpPr>
        <p:spPr>
          <a:xfrm flipV="1">
            <a:off x="10771236" y="6291618"/>
            <a:ext cx="358513" cy="146421"/>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75FDEA61-AA75-B7CB-F989-E8457D7649A1}"/>
              </a:ext>
            </a:extLst>
          </p:cNvPr>
          <p:cNvCxnSpPr>
            <a:cxnSpLocks/>
          </p:cNvCxnSpPr>
          <p:nvPr/>
        </p:nvCxnSpPr>
        <p:spPr>
          <a:xfrm>
            <a:off x="11000096" y="6264322"/>
            <a:ext cx="1208964" cy="535907"/>
          </a:xfrm>
          <a:prstGeom prst="line">
            <a:avLst/>
          </a:prstGeom>
          <a:ln w="76200">
            <a:solidFill>
              <a:srgbClr val="132D3B"/>
            </a:solidFill>
          </a:ln>
        </p:spPr>
        <p:style>
          <a:lnRef idx="1">
            <a:schemeClr val="accent1"/>
          </a:lnRef>
          <a:fillRef idx="0">
            <a:schemeClr val="accent1"/>
          </a:fillRef>
          <a:effectRef idx="0">
            <a:schemeClr val="accent1"/>
          </a:effectRef>
          <a:fontRef idx="minor">
            <a:schemeClr val="tx1"/>
          </a:fontRef>
        </p:style>
      </p:cxnSp>
      <p:sp>
        <p:nvSpPr>
          <p:cNvPr id="55" name="Rectangle 54">
            <a:extLst>
              <a:ext uri="{FF2B5EF4-FFF2-40B4-BE49-F238E27FC236}">
                <a16:creationId xmlns:a16="http://schemas.microsoft.com/office/drawing/2014/main" id="{CCF05444-F931-3178-6921-1FE32DCF74C5}"/>
              </a:ext>
            </a:extLst>
          </p:cNvPr>
          <p:cNvSpPr/>
          <p:nvPr/>
        </p:nvSpPr>
        <p:spPr>
          <a:xfrm>
            <a:off x="8290799" y="5148511"/>
            <a:ext cx="3913335" cy="862396"/>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84DFB04F-3F76-E2D5-0A3B-EDDBF71D2CD9}"/>
              </a:ext>
            </a:extLst>
          </p:cNvPr>
          <p:cNvSpPr/>
          <p:nvPr/>
        </p:nvSpPr>
        <p:spPr>
          <a:xfrm>
            <a:off x="10330490" y="5917752"/>
            <a:ext cx="1861510" cy="430138"/>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F7877808-4B1A-DB9C-F1CC-40E1E13B6A52}"/>
              </a:ext>
            </a:extLst>
          </p:cNvPr>
          <p:cNvSpPr/>
          <p:nvPr/>
        </p:nvSpPr>
        <p:spPr>
          <a:xfrm rot="943545">
            <a:off x="9079998" y="5760259"/>
            <a:ext cx="1861510" cy="430138"/>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EFCA8702-A2C4-A180-07C3-82BD478DB4FD}"/>
              </a:ext>
            </a:extLst>
          </p:cNvPr>
          <p:cNvSpPr/>
          <p:nvPr/>
        </p:nvSpPr>
        <p:spPr>
          <a:xfrm rot="943545">
            <a:off x="9145570" y="5731627"/>
            <a:ext cx="1861510" cy="430138"/>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4564F597-D297-AA6D-5088-8C7C41BB1D41}"/>
              </a:ext>
            </a:extLst>
          </p:cNvPr>
          <p:cNvSpPr/>
          <p:nvPr/>
        </p:nvSpPr>
        <p:spPr>
          <a:xfrm rot="1357024">
            <a:off x="10514413" y="6009644"/>
            <a:ext cx="1861510" cy="430138"/>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7C4BFB6A-C1D8-80BF-2E9D-B213D7E10157}"/>
              </a:ext>
            </a:extLst>
          </p:cNvPr>
          <p:cNvSpPr/>
          <p:nvPr/>
        </p:nvSpPr>
        <p:spPr>
          <a:xfrm rot="1012691">
            <a:off x="6039694" y="5488687"/>
            <a:ext cx="2839534" cy="246785"/>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A29FCE06-063F-04AD-24EE-438FF680FE77}"/>
              </a:ext>
            </a:extLst>
          </p:cNvPr>
          <p:cNvSpPr/>
          <p:nvPr/>
        </p:nvSpPr>
        <p:spPr>
          <a:xfrm>
            <a:off x="6530010" y="5151082"/>
            <a:ext cx="1898374"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FEB815B6-47B0-6A63-872E-5955787220E4}"/>
              </a:ext>
            </a:extLst>
          </p:cNvPr>
          <p:cNvSpPr/>
          <p:nvPr/>
        </p:nvSpPr>
        <p:spPr>
          <a:xfrm>
            <a:off x="7110744" y="5342610"/>
            <a:ext cx="1898374"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900E2FA2-6D0A-15F1-E890-4D9E77672704}"/>
              </a:ext>
            </a:extLst>
          </p:cNvPr>
          <p:cNvSpPr/>
          <p:nvPr/>
        </p:nvSpPr>
        <p:spPr>
          <a:xfrm>
            <a:off x="7479197" y="5503752"/>
            <a:ext cx="1898374"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553359E2-B7CF-040D-07C8-B2C9F1F61918}"/>
              </a:ext>
            </a:extLst>
          </p:cNvPr>
          <p:cNvSpPr/>
          <p:nvPr/>
        </p:nvSpPr>
        <p:spPr>
          <a:xfrm rot="20602016">
            <a:off x="8666076" y="5627225"/>
            <a:ext cx="1898374"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A8F240AF-7A73-9AA2-544D-E3325156F37C}"/>
              </a:ext>
            </a:extLst>
          </p:cNvPr>
          <p:cNvSpPr/>
          <p:nvPr/>
        </p:nvSpPr>
        <p:spPr>
          <a:xfrm>
            <a:off x="0" y="5079335"/>
            <a:ext cx="6123446"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5B65821A-E896-D278-78C5-5819D82DC51F}"/>
              </a:ext>
            </a:extLst>
          </p:cNvPr>
          <p:cNvSpPr/>
          <p:nvPr/>
        </p:nvSpPr>
        <p:spPr>
          <a:xfrm rot="20488670">
            <a:off x="3261962" y="5509377"/>
            <a:ext cx="2763460"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3E69EEB2-8B12-24B5-426B-A62A055008B0}"/>
              </a:ext>
            </a:extLst>
          </p:cNvPr>
          <p:cNvSpPr/>
          <p:nvPr/>
        </p:nvSpPr>
        <p:spPr>
          <a:xfrm rot="20750110">
            <a:off x="1351644" y="5805549"/>
            <a:ext cx="2763460"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EDB2B34F-1BEC-FAF2-36BB-ED94E4694C68}"/>
              </a:ext>
            </a:extLst>
          </p:cNvPr>
          <p:cNvSpPr/>
          <p:nvPr/>
        </p:nvSpPr>
        <p:spPr>
          <a:xfrm rot="20165016">
            <a:off x="-203422" y="6000310"/>
            <a:ext cx="2763460" cy="265021"/>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9CE1F601-A4C6-5AA0-5050-2EFE5ED2925E}"/>
              </a:ext>
            </a:extLst>
          </p:cNvPr>
          <p:cNvSpPr/>
          <p:nvPr/>
        </p:nvSpPr>
        <p:spPr>
          <a:xfrm rot="1227048">
            <a:off x="852508" y="5832715"/>
            <a:ext cx="708534" cy="518730"/>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F42D98A1-F98C-6E2E-45A5-55A507D6D0CC}"/>
              </a:ext>
            </a:extLst>
          </p:cNvPr>
          <p:cNvSpPr/>
          <p:nvPr/>
        </p:nvSpPr>
        <p:spPr>
          <a:xfrm rot="1227048">
            <a:off x="2784220" y="5456718"/>
            <a:ext cx="750161" cy="630165"/>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D6E6B534-395C-18BD-1331-11A45BA2DC44}"/>
              </a:ext>
            </a:extLst>
          </p:cNvPr>
          <p:cNvSpPr/>
          <p:nvPr/>
        </p:nvSpPr>
        <p:spPr>
          <a:xfrm rot="1227048">
            <a:off x="3055122" y="5240754"/>
            <a:ext cx="750161" cy="630165"/>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02CAA209-559E-5BAC-362F-BFB819388E8E}"/>
              </a:ext>
            </a:extLst>
          </p:cNvPr>
          <p:cNvSpPr/>
          <p:nvPr/>
        </p:nvSpPr>
        <p:spPr>
          <a:xfrm>
            <a:off x="3608114" y="5054084"/>
            <a:ext cx="1484705" cy="553547"/>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BBE13E17-B9B2-B7B3-3DDC-7BBA4F497796}"/>
              </a:ext>
            </a:extLst>
          </p:cNvPr>
          <p:cNvSpPr/>
          <p:nvPr/>
        </p:nvSpPr>
        <p:spPr>
          <a:xfrm>
            <a:off x="2923219" y="5165494"/>
            <a:ext cx="1484705" cy="553547"/>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05BB6F87-F6AC-503D-6FEF-3E700160F49D}"/>
              </a:ext>
            </a:extLst>
          </p:cNvPr>
          <p:cNvSpPr/>
          <p:nvPr/>
        </p:nvSpPr>
        <p:spPr>
          <a:xfrm rot="5400000">
            <a:off x="-471016" y="5542883"/>
            <a:ext cx="1484705" cy="553547"/>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ABF1318F-CEAB-1C20-E833-4D86663BD061}"/>
              </a:ext>
            </a:extLst>
          </p:cNvPr>
          <p:cNvSpPr/>
          <p:nvPr/>
        </p:nvSpPr>
        <p:spPr>
          <a:xfrm rot="5400000">
            <a:off x="21597" y="5247471"/>
            <a:ext cx="1484705" cy="553547"/>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D3A40BE2-AB7E-FE35-5B92-9D649148C562}"/>
              </a:ext>
            </a:extLst>
          </p:cNvPr>
          <p:cNvSpPr/>
          <p:nvPr/>
        </p:nvSpPr>
        <p:spPr>
          <a:xfrm>
            <a:off x="571805" y="5211271"/>
            <a:ext cx="2395348" cy="794060"/>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B443BE7C-FB9A-801D-C94D-42FA0021318A}"/>
              </a:ext>
            </a:extLst>
          </p:cNvPr>
          <p:cNvSpPr/>
          <p:nvPr/>
        </p:nvSpPr>
        <p:spPr>
          <a:xfrm>
            <a:off x="724205" y="5440459"/>
            <a:ext cx="1281210" cy="717272"/>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glass jar with a candle inside&#10;&#10;Description automatically generated">
            <a:extLst>
              <a:ext uri="{FF2B5EF4-FFF2-40B4-BE49-F238E27FC236}">
                <a16:creationId xmlns:a16="http://schemas.microsoft.com/office/drawing/2014/main" id="{EFF877DC-1D02-0D63-3419-D74D33417986}"/>
              </a:ext>
            </a:extLst>
          </p:cNvPr>
          <p:cNvPicPr>
            <a:picLocks noChangeAspect="1"/>
          </p:cNvPicPr>
          <p:nvPr/>
        </p:nvPicPr>
        <p:blipFill>
          <a:blip r:embed="rId3">
            <a:extLst>
              <a:ext uri="{28A0092B-C50C-407E-A947-70E740481C1C}">
                <a14:useLocalDpi xmlns:a14="http://schemas.microsoft.com/office/drawing/2010/main" val="0"/>
              </a:ext>
            </a:extLst>
          </a:blip>
          <a:srcRect l="20717" t="13764" r="20083" b="12611"/>
          <a:stretch/>
        </p:blipFill>
        <p:spPr>
          <a:xfrm>
            <a:off x="4072364" y="355862"/>
            <a:ext cx="4049812" cy="4965860"/>
          </a:xfrm>
          <a:prstGeom prst="rect">
            <a:avLst/>
          </a:prstGeom>
        </p:spPr>
      </p:pic>
      <p:sp>
        <p:nvSpPr>
          <p:cNvPr id="78" name="Rectangle 77">
            <a:extLst>
              <a:ext uri="{FF2B5EF4-FFF2-40B4-BE49-F238E27FC236}">
                <a16:creationId xmlns:a16="http://schemas.microsoft.com/office/drawing/2014/main" id="{57CE35F6-38A6-4E1B-7186-BF8B98CA137B}"/>
              </a:ext>
            </a:extLst>
          </p:cNvPr>
          <p:cNvSpPr/>
          <p:nvPr/>
        </p:nvSpPr>
        <p:spPr>
          <a:xfrm>
            <a:off x="3717066" y="4809431"/>
            <a:ext cx="1484705" cy="553547"/>
          </a:xfrm>
          <a:prstGeom prst="rect">
            <a:avLst/>
          </a:prstGeom>
          <a:solidFill>
            <a:srgbClr val="132D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647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647D21-6E53-F8A2-B8D7-D48799B824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45107A-4590-8ED5-8577-2F20ED20C2AC}"/>
              </a:ext>
            </a:extLst>
          </p:cNvPr>
          <p:cNvSpPr>
            <a:spLocks noGrp="1"/>
          </p:cNvSpPr>
          <p:nvPr>
            <p:ph type="title"/>
          </p:nvPr>
        </p:nvSpPr>
        <p:spPr/>
        <p:txBody>
          <a:bodyPr/>
          <a:lstStyle/>
          <a:p>
            <a:r>
              <a:rPr lang="en-US" dirty="0">
                <a:ea typeface="Roboto Black"/>
                <a:cs typeface="Roboto Black"/>
              </a:rPr>
              <a:t>Question 3</a:t>
            </a:r>
            <a:endParaRPr lang="en-US" dirty="0"/>
          </a:p>
        </p:txBody>
      </p:sp>
      <p:sp>
        <p:nvSpPr>
          <p:cNvPr id="3" name="Content Placeholder 2">
            <a:extLst>
              <a:ext uri="{FF2B5EF4-FFF2-40B4-BE49-F238E27FC236}">
                <a16:creationId xmlns:a16="http://schemas.microsoft.com/office/drawing/2014/main" id="{5556CC32-6721-48BB-77C4-B22036CA4A5D}"/>
              </a:ext>
            </a:extLst>
          </p:cNvPr>
          <p:cNvSpPr>
            <a:spLocks noGrp="1"/>
          </p:cNvSpPr>
          <p:nvPr>
            <p:ph sz="half" idx="1"/>
          </p:nvPr>
        </p:nvSpPr>
        <p:spPr>
          <a:xfrm>
            <a:off x="838200" y="1695283"/>
            <a:ext cx="5181600" cy="2195681"/>
          </a:xfrm>
        </p:spPr>
        <p:txBody>
          <a:bodyPr vert="horz" lIns="91440" tIns="45720" rIns="91440" bIns="45720" rtlCol="0" anchor="t">
            <a:normAutofit/>
          </a:bodyPr>
          <a:lstStyle/>
          <a:p>
            <a:pPr marL="0" indent="0">
              <a:buNone/>
            </a:pPr>
            <a:r>
              <a:rPr lang="en-US" dirty="0">
                <a:ea typeface="Roboto"/>
                <a:cs typeface="Roboto"/>
              </a:rPr>
              <a:t>Why do ASP vehicles have names? </a:t>
            </a:r>
            <a:endParaRPr lang="en-US" dirty="0"/>
          </a:p>
        </p:txBody>
      </p:sp>
      <p:sp>
        <p:nvSpPr>
          <p:cNvPr id="4" name="Content Placeholder 3">
            <a:extLst>
              <a:ext uri="{FF2B5EF4-FFF2-40B4-BE49-F238E27FC236}">
                <a16:creationId xmlns:a16="http://schemas.microsoft.com/office/drawing/2014/main" id="{210F3935-1555-B024-DD72-8F4AD698AC7A}"/>
              </a:ext>
            </a:extLst>
          </p:cNvPr>
          <p:cNvSpPr>
            <a:spLocks noGrp="1"/>
          </p:cNvSpPr>
          <p:nvPr>
            <p:ph sz="half" idx="2"/>
          </p:nvPr>
        </p:nvSpPr>
        <p:spPr>
          <a:xfrm>
            <a:off x="6563226" y="1695283"/>
            <a:ext cx="4790574" cy="2195680"/>
          </a:xfrm>
        </p:spPr>
        <p:txBody>
          <a:bodyPr vert="horz" lIns="91440" tIns="45720" rIns="91440" bIns="45720" rtlCol="0" anchor="t">
            <a:normAutofit/>
          </a:bodyPr>
          <a:lstStyle/>
          <a:p>
            <a:r>
              <a:rPr lang="en-US" dirty="0">
                <a:ea typeface="Roboto"/>
                <a:cs typeface="Roboto"/>
              </a:rPr>
              <a:t>It's a tradition</a:t>
            </a:r>
            <a:endParaRPr lang="en-US">
              <a:ea typeface="Roboto"/>
              <a:cs typeface="Roboto"/>
            </a:endParaRPr>
          </a:p>
          <a:p>
            <a:r>
              <a:rPr lang="en-US" dirty="0">
                <a:ea typeface="Roboto"/>
                <a:cs typeface="Roboto"/>
              </a:rPr>
              <a:t>It's funny</a:t>
            </a:r>
            <a:endParaRPr lang="en-US">
              <a:ea typeface="Roboto"/>
              <a:cs typeface="Roboto"/>
            </a:endParaRPr>
          </a:p>
          <a:p>
            <a:r>
              <a:rPr lang="en-US" dirty="0">
                <a:ea typeface="Roboto"/>
                <a:cs typeface="Roboto"/>
              </a:rPr>
              <a:t>All ASP vehicles look alike</a:t>
            </a:r>
          </a:p>
          <a:p>
            <a:r>
              <a:rPr lang="en-US" dirty="0">
                <a:solidFill>
                  <a:srgbClr val="C00000"/>
                </a:solidFill>
                <a:ea typeface="Roboto"/>
                <a:cs typeface="Roboto"/>
              </a:rPr>
              <a:t>All of the above</a:t>
            </a:r>
            <a:endParaRPr lang="en-US" dirty="0"/>
          </a:p>
          <a:p>
            <a:pPr marL="0" indent="0">
              <a:buNone/>
            </a:pPr>
            <a:endParaRPr lang="en-US" dirty="0">
              <a:solidFill>
                <a:srgbClr val="C00000"/>
              </a:solidFill>
              <a:ea typeface="Roboto"/>
              <a:cs typeface="Roboto"/>
            </a:endParaRPr>
          </a:p>
          <a:p>
            <a:pPr marL="0" indent="0">
              <a:buNone/>
            </a:pPr>
            <a:endParaRPr lang="en-US" dirty="0">
              <a:ea typeface="Roboto"/>
              <a:cs typeface="Roboto"/>
            </a:endParaRPr>
          </a:p>
        </p:txBody>
      </p:sp>
      <p:sp>
        <p:nvSpPr>
          <p:cNvPr id="5" name="TextBox 4">
            <a:extLst>
              <a:ext uri="{FF2B5EF4-FFF2-40B4-BE49-F238E27FC236}">
                <a16:creationId xmlns:a16="http://schemas.microsoft.com/office/drawing/2014/main" id="{AE3EAEB7-B696-3785-323D-F5DDA897D64B}"/>
              </a:ext>
            </a:extLst>
          </p:cNvPr>
          <p:cNvSpPr txBox="1"/>
          <p:nvPr/>
        </p:nvSpPr>
        <p:spPr>
          <a:xfrm>
            <a:off x="842496" y="3886486"/>
            <a:ext cx="10507579"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solidFill>
                  <a:srgbClr val="C00000"/>
                </a:solidFill>
                <a:ea typeface="Roboto"/>
                <a:cs typeface="Roboto"/>
              </a:rPr>
              <a:t>The first vehicle donated to ASP, a station wagon nicknamed "Pinky" for its fading red paint, started the tradition. We've kept it up since then, plus it's more fun than saying "white van #3."</a:t>
            </a:r>
            <a:endParaRPr lang="en-US" dirty="0"/>
          </a:p>
        </p:txBody>
      </p:sp>
    </p:spTree>
    <p:extLst>
      <p:ext uri="{BB962C8B-B14F-4D97-AF65-F5344CB8AC3E}">
        <p14:creationId xmlns:p14="http://schemas.microsoft.com/office/powerpoint/2010/main" val="8864023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BD959F-26AB-2445-233A-F60093DE84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15BE81-2553-B1F2-52A6-934298EBB5F7}"/>
              </a:ext>
            </a:extLst>
          </p:cNvPr>
          <p:cNvSpPr>
            <a:spLocks noGrp="1"/>
          </p:cNvSpPr>
          <p:nvPr>
            <p:ph type="title"/>
          </p:nvPr>
        </p:nvSpPr>
        <p:spPr/>
        <p:txBody>
          <a:bodyPr/>
          <a:lstStyle/>
          <a:p>
            <a:r>
              <a:rPr lang="en-US" dirty="0">
                <a:ea typeface="Roboto Black"/>
                <a:cs typeface="Roboto Black"/>
              </a:rPr>
              <a:t>Question 4</a:t>
            </a:r>
            <a:endParaRPr lang="en-US" dirty="0"/>
          </a:p>
        </p:txBody>
      </p:sp>
      <p:sp>
        <p:nvSpPr>
          <p:cNvPr id="4" name="Content Placeholder 3">
            <a:extLst>
              <a:ext uri="{FF2B5EF4-FFF2-40B4-BE49-F238E27FC236}">
                <a16:creationId xmlns:a16="http://schemas.microsoft.com/office/drawing/2014/main" id="{42C54BDF-4A7F-64C5-20FE-31EB2C1FA009}"/>
              </a:ext>
            </a:extLst>
          </p:cNvPr>
          <p:cNvSpPr>
            <a:spLocks noGrp="1"/>
          </p:cNvSpPr>
          <p:nvPr>
            <p:ph sz="half" idx="2"/>
          </p:nvPr>
        </p:nvSpPr>
        <p:spPr>
          <a:xfrm>
            <a:off x="6563226" y="1805573"/>
            <a:ext cx="4790574" cy="2195680"/>
          </a:xfrm>
        </p:spPr>
        <p:txBody>
          <a:bodyPr vert="horz" lIns="91440" tIns="45720" rIns="91440" bIns="45720" rtlCol="0" anchor="t">
            <a:normAutofit fontScale="77500" lnSpcReduction="20000"/>
          </a:bodyPr>
          <a:lstStyle/>
          <a:p>
            <a:r>
              <a:rPr lang="en-US" dirty="0">
                <a:ea typeface="Roboto"/>
                <a:cs typeface="Roboto"/>
              </a:rPr>
              <a:t>500</a:t>
            </a:r>
          </a:p>
          <a:p>
            <a:r>
              <a:rPr lang="en-US">
                <a:ea typeface="Roboto"/>
                <a:cs typeface="Roboto"/>
              </a:rPr>
              <a:t>1000</a:t>
            </a:r>
            <a:endParaRPr lang="en-US" dirty="0">
              <a:ea typeface="Roboto"/>
              <a:cs typeface="Roboto"/>
            </a:endParaRPr>
          </a:p>
          <a:p>
            <a:r>
              <a:rPr lang="en-US">
                <a:ea typeface="Roboto"/>
                <a:cs typeface="Roboto"/>
              </a:rPr>
              <a:t>5000</a:t>
            </a:r>
            <a:endParaRPr lang="en-US" dirty="0">
              <a:ea typeface="Roboto"/>
              <a:cs typeface="Roboto"/>
            </a:endParaRPr>
          </a:p>
          <a:p>
            <a:r>
              <a:rPr lang="en-US" dirty="0">
                <a:ea typeface="Roboto"/>
                <a:cs typeface="Roboto"/>
              </a:rPr>
              <a:t>8000</a:t>
            </a:r>
          </a:p>
          <a:p>
            <a:r>
              <a:rPr lang="en-US" dirty="0">
                <a:ea typeface="Roboto"/>
                <a:cs typeface="Roboto"/>
              </a:rPr>
              <a:t>10,000</a:t>
            </a:r>
          </a:p>
          <a:p>
            <a:r>
              <a:rPr lang="en-US" dirty="0">
                <a:ea typeface="Roboto"/>
                <a:cs typeface="Roboto"/>
              </a:rPr>
              <a:t>12,000</a:t>
            </a:r>
          </a:p>
          <a:p>
            <a:pPr marL="0" indent="0">
              <a:buNone/>
            </a:pPr>
            <a:endParaRPr lang="en-US" dirty="0">
              <a:solidFill>
                <a:srgbClr val="C00000"/>
              </a:solidFill>
              <a:ea typeface="Roboto"/>
              <a:cs typeface="Roboto"/>
            </a:endParaRPr>
          </a:p>
          <a:p>
            <a:pPr marL="0" indent="0">
              <a:buNone/>
            </a:pPr>
            <a:endParaRPr lang="en-US" dirty="0">
              <a:ea typeface="Roboto"/>
              <a:cs typeface="Roboto"/>
            </a:endParaRPr>
          </a:p>
        </p:txBody>
      </p:sp>
      <p:sp>
        <p:nvSpPr>
          <p:cNvPr id="8" name="TextBox 7">
            <a:extLst>
              <a:ext uri="{FF2B5EF4-FFF2-40B4-BE49-F238E27FC236}">
                <a16:creationId xmlns:a16="http://schemas.microsoft.com/office/drawing/2014/main" id="{DF818D19-00A5-C616-FEF4-6E95C5BCF6E3}"/>
              </a:ext>
            </a:extLst>
          </p:cNvPr>
          <p:cNvSpPr txBox="1"/>
          <p:nvPr/>
        </p:nvSpPr>
        <p:spPr>
          <a:xfrm>
            <a:off x="836767" y="1582726"/>
            <a:ext cx="5519057"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solidFill>
                  <a:srgbClr val="252525"/>
                </a:solidFill>
                <a:ea typeface="Roboto"/>
                <a:cs typeface="Roboto"/>
              </a:rPr>
              <a:t>How many volunteers will serve with ASP during the summer of 2025?</a:t>
            </a:r>
            <a:endParaRPr lang="en-US" dirty="0"/>
          </a:p>
        </p:txBody>
      </p:sp>
    </p:spTree>
    <p:extLst>
      <p:ext uri="{BB962C8B-B14F-4D97-AF65-F5344CB8AC3E}">
        <p14:creationId xmlns:p14="http://schemas.microsoft.com/office/powerpoint/2010/main" val="325856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349856-9896-3C26-5BAD-3E4E780AB1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B7318A-6C67-40D5-CCFD-70EC8A573B27}"/>
              </a:ext>
            </a:extLst>
          </p:cNvPr>
          <p:cNvSpPr>
            <a:spLocks noGrp="1"/>
          </p:cNvSpPr>
          <p:nvPr>
            <p:ph type="title"/>
          </p:nvPr>
        </p:nvSpPr>
        <p:spPr/>
        <p:txBody>
          <a:bodyPr/>
          <a:lstStyle/>
          <a:p>
            <a:r>
              <a:rPr lang="en-US" dirty="0">
                <a:ea typeface="Roboto Black"/>
                <a:cs typeface="Roboto Black"/>
              </a:rPr>
              <a:t>Question 4</a:t>
            </a:r>
            <a:endParaRPr lang="en-US" dirty="0"/>
          </a:p>
        </p:txBody>
      </p:sp>
      <p:sp>
        <p:nvSpPr>
          <p:cNvPr id="4" name="Content Placeholder 3">
            <a:extLst>
              <a:ext uri="{FF2B5EF4-FFF2-40B4-BE49-F238E27FC236}">
                <a16:creationId xmlns:a16="http://schemas.microsoft.com/office/drawing/2014/main" id="{C815C715-DDAE-5734-CA3E-1452899CE536}"/>
              </a:ext>
            </a:extLst>
          </p:cNvPr>
          <p:cNvSpPr>
            <a:spLocks noGrp="1"/>
          </p:cNvSpPr>
          <p:nvPr>
            <p:ph sz="half" idx="2"/>
          </p:nvPr>
        </p:nvSpPr>
        <p:spPr>
          <a:xfrm>
            <a:off x="6563226" y="1695282"/>
            <a:ext cx="4790574" cy="2195680"/>
          </a:xfrm>
        </p:spPr>
        <p:txBody>
          <a:bodyPr vert="horz" lIns="91440" tIns="45720" rIns="91440" bIns="45720" rtlCol="0" anchor="t">
            <a:normAutofit fontScale="77500" lnSpcReduction="20000"/>
          </a:bodyPr>
          <a:lstStyle/>
          <a:p>
            <a:r>
              <a:rPr lang="en-US" dirty="0">
                <a:ea typeface="Roboto"/>
                <a:cs typeface="Roboto"/>
              </a:rPr>
              <a:t>500</a:t>
            </a:r>
          </a:p>
          <a:p>
            <a:r>
              <a:rPr lang="en-US" dirty="0">
                <a:ea typeface="Roboto"/>
                <a:cs typeface="Roboto"/>
              </a:rPr>
              <a:t>1000</a:t>
            </a:r>
          </a:p>
          <a:p>
            <a:r>
              <a:rPr lang="en-US" dirty="0">
                <a:ea typeface="Roboto"/>
                <a:cs typeface="Roboto"/>
              </a:rPr>
              <a:t>5000</a:t>
            </a:r>
          </a:p>
          <a:p>
            <a:r>
              <a:rPr lang="en-US" dirty="0">
                <a:solidFill>
                  <a:srgbClr val="C00000"/>
                </a:solidFill>
                <a:ea typeface="Roboto"/>
                <a:cs typeface="Roboto"/>
              </a:rPr>
              <a:t>8000</a:t>
            </a:r>
          </a:p>
          <a:p>
            <a:r>
              <a:rPr lang="en-US" dirty="0">
                <a:solidFill>
                  <a:srgbClr val="C00000"/>
                </a:solidFill>
                <a:ea typeface="Roboto"/>
                <a:cs typeface="Roboto"/>
              </a:rPr>
              <a:t>10,000</a:t>
            </a:r>
          </a:p>
          <a:p>
            <a:r>
              <a:rPr lang="en-US" dirty="0">
                <a:ea typeface="Roboto"/>
                <a:cs typeface="Roboto"/>
              </a:rPr>
              <a:t>12,000</a:t>
            </a:r>
          </a:p>
          <a:p>
            <a:pPr marL="0" indent="0">
              <a:buNone/>
            </a:pPr>
            <a:endParaRPr lang="en-US" dirty="0">
              <a:solidFill>
                <a:srgbClr val="C00000"/>
              </a:solidFill>
              <a:ea typeface="Roboto"/>
              <a:cs typeface="Roboto"/>
            </a:endParaRPr>
          </a:p>
          <a:p>
            <a:pPr marL="0" indent="0">
              <a:buNone/>
            </a:pPr>
            <a:endParaRPr lang="en-US" dirty="0">
              <a:ea typeface="Roboto"/>
              <a:cs typeface="Roboto"/>
            </a:endParaRPr>
          </a:p>
        </p:txBody>
      </p:sp>
      <p:sp>
        <p:nvSpPr>
          <p:cNvPr id="6" name="TextBox 5">
            <a:extLst>
              <a:ext uri="{FF2B5EF4-FFF2-40B4-BE49-F238E27FC236}">
                <a16:creationId xmlns:a16="http://schemas.microsoft.com/office/drawing/2014/main" id="{270CB048-E8A3-6143-B107-0F8013579201}"/>
              </a:ext>
            </a:extLst>
          </p:cNvPr>
          <p:cNvSpPr txBox="1"/>
          <p:nvPr/>
        </p:nvSpPr>
        <p:spPr>
          <a:xfrm>
            <a:off x="842496" y="3886486"/>
            <a:ext cx="10507579"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solidFill>
                  <a:srgbClr val="C00000"/>
                </a:solidFill>
                <a:ea typeface="Roboto"/>
                <a:cs typeface="Roboto"/>
              </a:rPr>
              <a:t>This answer is still evolving! 8000-10,000 are expected this summer. As of February 2025, 8300 have registered!</a:t>
            </a:r>
          </a:p>
        </p:txBody>
      </p:sp>
      <p:sp>
        <p:nvSpPr>
          <p:cNvPr id="13" name="TextBox 12">
            <a:extLst>
              <a:ext uri="{FF2B5EF4-FFF2-40B4-BE49-F238E27FC236}">
                <a16:creationId xmlns:a16="http://schemas.microsoft.com/office/drawing/2014/main" id="{A47A3B0B-23DC-8F7B-DD99-5ABF02E82CE3}"/>
              </a:ext>
            </a:extLst>
          </p:cNvPr>
          <p:cNvSpPr txBox="1"/>
          <p:nvPr/>
        </p:nvSpPr>
        <p:spPr>
          <a:xfrm>
            <a:off x="836767" y="1582726"/>
            <a:ext cx="5519057"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solidFill>
                  <a:srgbClr val="252525"/>
                </a:solidFill>
                <a:ea typeface="Roboto"/>
                <a:cs typeface="Roboto"/>
              </a:rPr>
              <a:t>How many volunteers will serve with ASP during the summer of 2025?</a:t>
            </a:r>
            <a:endParaRPr lang="en-US" dirty="0"/>
          </a:p>
        </p:txBody>
      </p:sp>
    </p:spTree>
    <p:extLst>
      <p:ext uri="{BB962C8B-B14F-4D97-AF65-F5344CB8AC3E}">
        <p14:creationId xmlns:p14="http://schemas.microsoft.com/office/powerpoint/2010/main" val="3699734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DF2649-7A29-BB45-1758-5A7D7A2C0B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7C4916-5DD6-BA9D-D37A-27AE1AE9BDBD}"/>
              </a:ext>
            </a:extLst>
          </p:cNvPr>
          <p:cNvSpPr>
            <a:spLocks noGrp="1"/>
          </p:cNvSpPr>
          <p:nvPr>
            <p:ph type="title"/>
          </p:nvPr>
        </p:nvSpPr>
        <p:spPr/>
        <p:txBody>
          <a:bodyPr/>
          <a:lstStyle/>
          <a:p>
            <a:r>
              <a:rPr lang="en-US" dirty="0">
                <a:ea typeface="Roboto Black"/>
                <a:cs typeface="Roboto Black"/>
              </a:rPr>
              <a:t>Question 5</a:t>
            </a:r>
            <a:endParaRPr lang="en-US" dirty="0"/>
          </a:p>
        </p:txBody>
      </p:sp>
      <p:sp>
        <p:nvSpPr>
          <p:cNvPr id="4" name="Content Placeholder 3">
            <a:extLst>
              <a:ext uri="{FF2B5EF4-FFF2-40B4-BE49-F238E27FC236}">
                <a16:creationId xmlns:a16="http://schemas.microsoft.com/office/drawing/2014/main" id="{AD66B54D-D8B2-A8A4-38EA-0E3FC3AC6340}"/>
              </a:ext>
            </a:extLst>
          </p:cNvPr>
          <p:cNvSpPr>
            <a:spLocks noGrp="1"/>
          </p:cNvSpPr>
          <p:nvPr>
            <p:ph sz="half" idx="2"/>
          </p:nvPr>
        </p:nvSpPr>
        <p:spPr>
          <a:xfrm>
            <a:off x="6563226" y="1584993"/>
            <a:ext cx="4790574" cy="2195680"/>
          </a:xfrm>
        </p:spPr>
        <p:txBody>
          <a:bodyPr vert="horz" lIns="91440" tIns="45720" rIns="91440" bIns="45720" rtlCol="0" anchor="t">
            <a:normAutofit/>
          </a:bodyPr>
          <a:lstStyle/>
          <a:p>
            <a:r>
              <a:rPr lang="en-US" dirty="0">
                <a:ea typeface="Roboto"/>
                <a:cs typeface="Roboto"/>
              </a:rPr>
              <a:t>Melisa Winburn</a:t>
            </a:r>
            <a:endParaRPr lang="en-US" dirty="0"/>
          </a:p>
          <a:p>
            <a:r>
              <a:rPr lang="en-US" dirty="0">
                <a:ea typeface="Roboto"/>
                <a:cs typeface="Roboto"/>
              </a:rPr>
              <a:t>Mrs. Mary Ellen Evans</a:t>
            </a:r>
          </a:p>
          <a:p>
            <a:r>
              <a:rPr lang="en-US" dirty="0">
                <a:ea typeface="Roboto"/>
                <a:cs typeface="Roboto"/>
              </a:rPr>
              <a:t>Rev. Glenn "Tex" Evans</a:t>
            </a:r>
          </a:p>
          <a:p>
            <a:r>
              <a:rPr lang="en-US" dirty="0">
                <a:ea typeface="Roboto"/>
                <a:cs typeface="Roboto"/>
              </a:rPr>
              <a:t>Rev. Walter Crouch</a:t>
            </a:r>
          </a:p>
          <a:p>
            <a:pPr marL="0" indent="0">
              <a:buNone/>
            </a:pPr>
            <a:endParaRPr lang="en-US" dirty="0">
              <a:solidFill>
                <a:srgbClr val="C00000"/>
              </a:solidFill>
              <a:ea typeface="Roboto"/>
              <a:cs typeface="Roboto"/>
            </a:endParaRPr>
          </a:p>
          <a:p>
            <a:pPr marL="0" indent="0">
              <a:buNone/>
            </a:pPr>
            <a:endParaRPr lang="en-US" dirty="0">
              <a:ea typeface="Roboto"/>
              <a:cs typeface="Roboto"/>
            </a:endParaRPr>
          </a:p>
        </p:txBody>
      </p:sp>
      <p:sp>
        <p:nvSpPr>
          <p:cNvPr id="13" name="TextBox 12">
            <a:extLst>
              <a:ext uri="{FF2B5EF4-FFF2-40B4-BE49-F238E27FC236}">
                <a16:creationId xmlns:a16="http://schemas.microsoft.com/office/drawing/2014/main" id="{8C7A92DE-9FE9-6209-13E5-9A8FF40EF7B7}"/>
              </a:ext>
            </a:extLst>
          </p:cNvPr>
          <p:cNvSpPr txBox="1"/>
          <p:nvPr/>
        </p:nvSpPr>
        <p:spPr>
          <a:xfrm>
            <a:off x="836767" y="1582726"/>
            <a:ext cx="5519057"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solidFill>
                  <a:srgbClr val="252525"/>
                </a:solidFill>
                <a:ea typeface="Roboto"/>
                <a:cs typeface="Roboto"/>
              </a:rPr>
              <a:t>Who founded ASP?</a:t>
            </a:r>
          </a:p>
        </p:txBody>
      </p:sp>
    </p:spTree>
    <p:extLst>
      <p:ext uri="{BB962C8B-B14F-4D97-AF65-F5344CB8AC3E}">
        <p14:creationId xmlns:p14="http://schemas.microsoft.com/office/powerpoint/2010/main" val="2566747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1AFA0A-6E17-BD1F-6826-E28CE3AAAC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2C463B-7FFB-F08F-7E86-ECDE6ABCCAFC}"/>
              </a:ext>
            </a:extLst>
          </p:cNvPr>
          <p:cNvSpPr>
            <a:spLocks noGrp="1"/>
          </p:cNvSpPr>
          <p:nvPr>
            <p:ph type="title"/>
          </p:nvPr>
        </p:nvSpPr>
        <p:spPr/>
        <p:txBody>
          <a:bodyPr/>
          <a:lstStyle/>
          <a:p>
            <a:r>
              <a:rPr lang="en-US" dirty="0">
                <a:ea typeface="Roboto Black"/>
                <a:cs typeface="Roboto Black"/>
              </a:rPr>
              <a:t>Question 5</a:t>
            </a:r>
            <a:endParaRPr lang="en-US" dirty="0"/>
          </a:p>
        </p:txBody>
      </p:sp>
      <p:sp>
        <p:nvSpPr>
          <p:cNvPr id="4" name="Content Placeholder 3">
            <a:extLst>
              <a:ext uri="{FF2B5EF4-FFF2-40B4-BE49-F238E27FC236}">
                <a16:creationId xmlns:a16="http://schemas.microsoft.com/office/drawing/2014/main" id="{1D81F795-41AE-1F4E-E31D-44DADFBB6985}"/>
              </a:ext>
            </a:extLst>
          </p:cNvPr>
          <p:cNvSpPr>
            <a:spLocks noGrp="1"/>
          </p:cNvSpPr>
          <p:nvPr>
            <p:ph sz="half" idx="2"/>
          </p:nvPr>
        </p:nvSpPr>
        <p:spPr>
          <a:xfrm>
            <a:off x="6563226" y="1584993"/>
            <a:ext cx="4790574" cy="2195680"/>
          </a:xfrm>
        </p:spPr>
        <p:txBody>
          <a:bodyPr vert="horz" lIns="91440" tIns="45720" rIns="91440" bIns="45720" rtlCol="0" anchor="t">
            <a:normAutofit/>
          </a:bodyPr>
          <a:lstStyle/>
          <a:p>
            <a:r>
              <a:rPr lang="en-US" dirty="0">
                <a:ea typeface="Roboto"/>
                <a:cs typeface="Roboto"/>
              </a:rPr>
              <a:t>Melisa Winburn</a:t>
            </a:r>
            <a:endParaRPr lang="en-US" dirty="0"/>
          </a:p>
          <a:p>
            <a:r>
              <a:rPr lang="en-US" dirty="0">
                <a:ea typeface="Roboto"/>
                <a:cs typeface="Roboto"/>
              </a:rPr>
              <a:t>Mrs. Mary Ellen Evans</a:t>
            </a:r>
          </a:p>
          <a:p>
            <a:r>
              <a:rPr lang="en-US" dirty="0">
                <a:solidFill>
                  <a:srgbClr val="C00000"/>
                </a:solidFill>
                <a:ea typeface="Roboto"/>
                <a:cs typeface="Roboto"/>
              </a:rPr>
              <a:t>Rev. Glenn "Tex" Evans</a:t>
            </a:r>
          </a:p>
          <a:p>
            <a:r>
              <a:rPr lang="en-US" dirty="0">
                <a:ea typeface="Roboto"/>
                <a:cs typeface="Roboto"/>
              </a:rPr>
              <a:t>Rev. Walter Crouch</a:t>
            </a:r>
          </a:p>
          <a:p>
            <a:pPr marL="0" indent="0">
              <a:buNone/>
            </a:pPr>
            <a:endParaRPr lang="en-US" dirty="0">
              <a:solidFill>
                <a:srgbClr val="C00000"/>
              </a:solidFill>
              <a:ea typeface="Roboto"/>
              <a:cs typeface="Roboto"/>
            </a:endParaRPr>
          </a:p>
          <a:p>
            <a:pPr marL="0" indent="0">
              <a:buNone/>
            </a:pPr>
            <a:endParaRPr lang="en-US" dirty="0">
              <a:ea typeface="Roboto"/>
              <a:cs typeface="Roboto"/>
            </a:endParaRPr>
          </a:p>
        </p:txBody>
      </p:sp>
      <p:sp>
        <p:nvSpPr>
          <p:cNvPr id="6" name="TextBox 5">
            <a:extLst>
              <a:ext uri="{FF2B5EF4-FFF2-40B4-BE49-F238E27FC236}">
                <a16:creationId xmlns:a16="http://schemas.microsoft.com/office/drawing/2014/main" id="{B7895B4F-0547-48FA-5C32-B4E3C486CD99}"/>
              </a:ext>
            </a:extLst>
          </p:cNvPr>
          <p:cNvSpPr txBox="1"/>
          <p:nvPr/>
        </p:nvSpPr>
        <p:spPr>
          <a:xfrm>
            <a:off x="842496" y="3886486"/>
            <a:ext cx="10507579"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solidFill>
                  <a:srgbClr val="C00000"/>
                </a:solidFill>
                <a:ea typeface="Roboto"/>
                <a:cs typeface="Roboto"/>
              </a:rPr>
              <a:t>ASP was founded by Rev. Glen "Tex" Evans, a United Methodist minister. During Tex's 13 years serving Henderson Settlement in Frakes, KY, he witnessed the great need for home repair assistance for Appalachian people. As part of his already-thriving outreach, he recruited 50 teen and adult volunteers to repair homes in Barbourville, KY in 1969, and ASP was born.</a:t>
            </a:r>
          </a:p>
        </p:txBody>
      </p:sp>
      <p:sp>
        <p:nvSpPr>
          <p:cNvPr id="13" name="TextBox 12">
            <a:extLst>
              <a:ext uri="{FF2B5EF4-FFF2-40B4-BE49-F238E27FC236}">
                <a16:creationId xmlns:a16="http://schemas.microsoft.com/office/drawing/2014/main" id="{5013171E-3EDD-B2C9-D072-4EF86D2CFEC5}"/>
              </a:ext>
            </a:extLst>
          </p:cNvPr>
          <p:cNvSpPr txBox="1"/>
          <p:nvPr/>
        </p:nvSpPr>
        <p:spPr>
          <a:xfrm>
            <a:off x="836767" y="1582726"/>
            <a:ext cx="5519057"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solidFill>
                  <a:srgbClr val="252525"/>
                </a:solidFill>
                <a:ea typeface="Roboto"/>
                <a:cs typeface="Roboto"/>
              </a:rPr>
              <a:t>Who founded ASP?</a:t>
            </a:r>
          </a:p>
        </p:txBody>
      </p:sp>
    </p:spTree>
    <p:extLst>
      <p:ext uri="{BB962C8B-B14F-4D97-AF65-F5344CB8AC3E}">
        <p14:creationId xmlns:p14="http://schemas.microsoft.com/office/powerpoint/2010/main" val="3952281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6B9FB5-FEBE-D973-2278-7A2DC78CF2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8A50E5-E543-ADBC-5BC6-AB8A4AC3719C}"/>
              </a:ext>
            </a:extLst>
          </p:cNvPr>
          <p:cNvSpPr>
            <a:spLocks noGrp="1"/>
          </p:cNvSpPr>
          <p:nvPr>
            <p:ph type="title"/>
          </p:nvPr>
        </p:nvSpPr>
        <p:spPr/>
        <p:txBody>
          <a:bodyPr/>
          <a:lstStyle/>
          <a:p>
            <a:r>
              <a:rPr lang="en-US" dirty="0">
                <a:ea typeface="Roboto Black"/>
                <a:cs typeface="Roboto Black"/>
              </a:rPr>
              <a:t>Question 6</a:t>
            </a:r>
            <a:endParaRPr lang="en-US" dirty="0"/>
          </a:p>
        </p:txBody>
      </p:sp>
      <p:sp>
        <p:nvSpPr>
          <p:cNvPr id="4" name="Content Placeholder 3">
            <a:extLst>
              <a:ext uri="{FF2B5EF4-FFF2-40B4-BE49-F238E27FC236}">
                <a16:creationId xmlns:a16="http://schemas.microsoft.com/office/drawing/2014/main" id="{B47FADF3-3D2C-A591-42BC-896EF8D24C31}"/>
              </a:ext>
            </a:extLst>
          </p:cNvPr>
          <p:cNvSpPr>
            <a:spLocks noGrp="1"/>
          </p:cNvSpPr>
          <p:nvPr>
            <p:ph sz="half" idx="2"/>
          </p:nvPr>
        </p:nvSpPr>
        <p:spPr>
          <a:xfrm>
            <a:off x="6563226" y="1584993"/>
            <a:ext cx="4790574" cy="2195680"/>
          </a:xfrm>
        </p:spPr>
        <p:txBody>
          <a:bodyPr vert="horz" lIns="91440" tIns="45720" rIns="91440" bIns="45720" rtlCol="0" anchor="t">
            <a:normAutofit fontScale="92500" lnSpcReduction="10000"/>
          </a:bodyPr>
          <a:lstStyle/>
          <a:p>
            <a:r>
              <a:rPr lang="en-US" dirty="0">
                <a:ea typeface="Roboto"/>
                <a:cs typeface="Roboto"/>
              </a:rPr>
              <a:t>1954</a:t>
            </a:r>
          </a:p>
          <a:p>
            <a:r>
              <a:rPr lang="en-US" dirty="0">
                <a:ea typeface="Roboto"/>
                <a:cs typeface="Roboto"/>
              </a:rPr>
              <a:t>1969</a:t>
            </a:r>
          </a:p>
          <a:p>
            <a:r>
              <a:rPr lang="en-US" dirty="0">
                <a:ea typeface="Roboto"/>
                <a:cs typeface="Roboto"/>
              </a:rPr>
              <a:t>1982</a:t>
            </a:r>
          </a:p>
          <a:p>
            <a:r>
              <a:rPr lang="en-US" dirty="0">
                <a:ea typeface="Roboto"/>
                <a:cs typeface="Roboto"/>
              </a:rPr>
              <a:t>1995</a:t>
            </a:r>
          </a:p>
          <a:p>
            <a:r>
              <a:rPr lang="en-US" dirty="0">
                <a:ea typeface="Roboto"/>
                <a:cs typeface="Roboto"/>
              </a:rPr>
              <a:t>2013</a:t>
            </a:r>
          </a:p>
          <a:p>
            <a:pPr marL="0" indent="0">
              <a:buNone/>
            </a:pPr>
            <a:endParaRPr lang="en-US" dirty="0">
              <a:solidFill>
                <a:srgbClr val="C00000"/>
              </a:solidFill>
              <a:ea typeface="Roboto"/>
              <a:cs typeface="Roboto"/>
            </a:endParaRPr>
          </a:p>
          <a:p>
            <a:pPr marL="0" indent="0">
              <a:buNone/>
            </a:pPr>
            <a:endParaRPr lang="en-US" dirty="0">
              <a:ea typeface="Roboto"/>
              <a:cs typeface="Roboto"/>
            </a:endParaRPr>
          </a:p>
        </p:txBody>
      </p:sp>
      <p:sp>
        <p:nvSpPr>
          <p:cNvPr id="13" name="TextBox 12">
            <a:extLst>
              <a:ext uri="{FF2B5EF4-FFF2-40B4-BE49-F238E27FC236}">
                <a16:creationId xmlns:a16="http://schemas.microsoft.com/office/drawing/2014/main" id="{7F6A3567-E493-DEF7-4F3B-4E6780DC4033}"/>
              </a:ext>
            </a:extLst>
          </p:cNvPr>
          <p:cNvSpPr txBox="1"/>
          <p:nvPr/>
        </p:nvSpPr>
        <p:spPr>
          <a:xfrm>
            <a:off x="836767" y="1582726"/>
            <a:ext cx="5519057"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solidFill>
                  <a:srgbClr val="252525"/>
                </a:solidFill>
                <a:ea typeface="Roboto"/>
                <a:cs typeface="Roboto"/>
              </a:rPr>
              <a:t>What year was ASP founded?</a:t>
            </a:r>
          </a:p>
        </p:txBody>
      </p:sp>
    </p:spTree>
    <p:extLst>
      <p:ext uri="{BB962C8B-B14F-4D97-AF65-F5344CB8AC3E}">
        <p14:creationId xmlns:p14="http://schemas.microsoft.com/office/powerpoint/2010/main" val="3109680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9D6979-FBE7-9BCF-DAF7-8C50FD1929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213C79-D010-2E04-CEE5-F7886E4C398C}"/>
              </a:ext>
            </a:extLst>
          </p:cNvPr>
          <p:cNvSpPr>
            <a:spLocks noGrp="1"/>
          </p:cNvSpPr>
          <p:nvPr>
            <p:ph type="title"/>
          </p:nvPr>
        </p:nvSpPr>
        <p:spPr/>
        <p:txBody>
          <a:bodyPr/>
          <a:lstStyle/>
          <a:p>
            <a:r>
              <a:rPr lang="en-US" dirty="0">
                <a:ea typeface="Roboto Black"/>
                <a:cs typeface="Roboto Black"/>
              </a:rPr>
              <a:t>Question 6</a:t>
            </a:r>
            <a:endParaRPr lang="en-US" dirty="0"/>
          </a:p>
        </p:txBody>
      </p:sp>
      <p:sp>
        <p:nvSpPr>
          <p:cNvPr id="4" name="Content Placeholder 3">
            <a:extLst>
              <a:ext uri="{FF2B5EF4-FFF2-40B4-BE49-F238E27FC236}">
                <a16:creationId xmlns:a16="http://schemas.microsoft.com/office/drawing/2014/main" id="{03D63F4E-C619-D37B-8D7E-F896D4116C25}"/>
              </a:ext>
            </a:extLst>
          </p:cNvPr>
          <p:cNvSpPr>
            <a:spLocks noGrp="1"/>
          </p:cNvSpPr>
          <p:nvPr>
            <p:ph sz="half" idx="2"/>
          </p:nvPr>
        </p:nvSpPr>
        <p:spPr>
          <a:xfrm>
            <a:off x="6563226" y="1584993"/>
            <a:ext cx="4790574" cy="2195680"/>
          </a:xfrm>
        </p:spPr>
        <p:txBody>
          <a:bodyPr vert="horz" lIns="91440" tIns="45720" rIns="91440" bIns="45720" rtlCol="0" anchor="t">
            <a:normAutofit fontScale="92500" lnSpcReduction="10000"/>
          </a:bodyPr>
          <a:lstStyle/>
          <a:p>
            <a:r>
              <a:rPr lang="en-US" dirty="0">
                <a:ea typeface="Roboto"/>
                <a:cs typeface="Roboto"/>
              </a:rPr>
              <a:t>1954</a:t>
            </a:r>
          </a:p>
          <a:p>
            <a:r>
              <a:rPr lang="en-US" dirty="0">
                <a:solidFill>
                  <a:srgbClr val="C00000"/>
                </a:solidFill>
                <a:ea typeface="Roboto"/>
                <a:cs typeface="Roboto"/>
              </a:rPr>
              <a:t>1969</a:t>
            </a:r>
          </a:p>
          <a:p>
            <a:r>
              <a:rPr lang="en-US" dirty="0">
                <a:ea typeface="Roboto"/>
                <a:cs typeface="Roboto"/>
              </a:rPr>
              <a:t>1982</a:t>
            </a:r>
          </a:p>
          <a:p>
            <a:r>
              <a:rPr lang="en-US" dirty="0">
                <a:ea typeface="Roboto"/>
                <a:cs typeface="Roboto"/>
              </a:rPr>
              <a:t>1995</a:t>
            </a:r>
          </a:p>
          <a:p>
            <a:r>
              <a:rPr lang="en-US" dirty="0">
                <a:ea typeface="Roboto"/>
                <a:cs typeface="Roboto"/>
              </a:rPr>
              <a:t>2013</a:t>
            </a:r>
          </a:p>
          <a:p>
            <a:pPr marL="0" indent="0">
              <a:buNone/>
            </a:pPr>
            <a:endParaRPr lang="en-US" dirty="0">
              <a:solidFill>
                <a:srgbClr val="C00000"/>
              </a:solidFill>
              <a:ea typeface="Roboto"/>
              <a:cs typeface="Roboto"/>
            </a:endParaRPr>
          </a:p>
          <a:p>
            <a:pPr marL="0" indent="0">
              <a:buNone/>
            </a:pPr>
            <a:endParaRPr lang="en-US" dirty="0">
              <a:ea typeface="Roboto"/>
              <a:cs typeface="Roboto"/>
            </a:endParaRPr>
          </a:p>
        </p:txBody>
      </p:sp>
      <p:sp>
        <p:nvSpPr>
          <p:cNvPr id="6" name="TextBox 5">
            <a:extLst>
              <a:ext uri="{FF2B5EF4-FFF2-40B4-BE49-F238E27FC236}">
                <a16:creationId xmlns:a16="http://schemas.microsoft.com/office/drawing/2014/main" id="{D17A6ABF-31E3-9B05-35DE-F97840FAD865}"/>
              </a:ext>
            </a:extLst>
          </p:cNvPr>
          <p:cNvSpPr txBox="1"/>
          <p:nvPr/>
        </p:nvSpPr>
        <p:spPr>
          <a:xfrm>
            <a:off x="842496" y="3886486"/>
            <a:ext cx="10507579"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solidFill>
                  <a:srgbClr val="C00000"/>
                </a:solidFill>
                <a:ea typeface="Roboto"/>
                <a:cs typeface="Roboto"/>
              </a:rPr>
              <a:t>1969 – were you paying attention to the last question?</a:t>
            </a:r>
          </a:p>
        </p:txBody>
      </p:sp>
      <p:sp>
        <p:nvSpPr>
          <p:cNvPr id="13" name="TextBox 12">
            <a:extLst>
              <a:ext uri="{FF2B5EF4-FFF2-40B4-BE49-F238E27FC236}">
                <a16:creationId xmlns:a16="http://schemas.microsoft.com/office/drawing/2014/main" id="{68A71DB2-5319-0EAF-CF6F-3DFB0BC4A00E}"/>
              </a:ext>
            </a:extLst>
          </p:cNvPr>
          <p:cNvSpPr txBox="1"/>
          <p:nvPr/>
        </p:nvSpPr>
        <p:spPr>
          <a:xfrm>
            <a:off x="836767" y="1582726"/>
            <a:ext cx="5519057"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solidFill>
                  <a:srgbClr val="252525"/>
                </a:solidFill>
                <a:ea typeface="Roboto"/>
                <a:cs typeface="Roboto"/>
              </a:rPr>
              <a:t>What year was ASP founded?</a:t>
            </a:r>
          </a:p>
        </p:txBody>
      </p:sp>
    </p:spTree>
    <p:extLst>
      <p:ext uri="{BB962C8B-B14F-4D97-AF65-F5344CB8AC3E}">
        <p14:creationId xmlns:p14="http://schemas.microsoft.com/office/powerpoint/2010/main" val="10170717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4D581A-25FC-57D8-A61C-2C42B215DB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8AFEC8-EFE4-0E86-67BC-D683F16D6415}"/>
              </a:ext>
            </a:extLst>
          </p:cNvPr>
          <p:cNvSpPr>
            <a:spLocks noGrp="1"/>
          </p:cNvSpPr>
          <p:nvPr>
            <p:ph type="title"/>
          </p:nvPr>
        </p:nvSpPr>
        <p:spPr/>
        <p:txBody>
          <a:bodyPr/>
          <a:lstStyle/>
          <a:p>
            <a:r>
              <a:rPr lang="en-US" dirty="0">
                <a:ea typeface="Roboto Black"/>
                <a:cs typeface="Roboto Black"/>
              </a:rPr>
              <a:t>Question 7</a:t>
            </a:r>
            <a:endParaRPr lang="en-US" dirty="0"/>
          </a:p>
        </p:txBody>
      </p:sp>
      <p:sp>
        <p:nvSpPr>
          <p:cNvPr id="4" name="Content Placeholder 3">
            <a:extLst>
              <a:ext uri="{FF2B5EF4-FFF2-40B4-BE49-F238E27FC236}">
                <a16:creationId xmlns:a16="http://schemas.microsoft.com/office/drawing/2014/main" id="{FC0CB09B-1E34-13F9-CCC1-A218447D1081}"/>
              </a:ext>
            </a:extLst>
          </p:cNvPr>
          <p:cNvSpPr>
            <a:spLocks noGrp="1"/>
          </p:cNvSpPr>
          <p:nvPr>
            <p:ph sz="half" idx="2"/>
          </p:nvPr>
        </p:nvSpPr>
        <p:spPr>
          <a:xfrm>
            <a:off x="6563226" y="1584993"/>
            <a:ext cx="4790574" cy="2195680"/>
          </a:xfrm>
        </p:spPr>
        <p:txBody>
          <a:bodyPr vert="horz" lIns="91440" tIns="45720" rIns="91440" bIns="45720" rtlCol="0" anchor="t">
            <a:normAutofit fontScale="92500" lnSpcReduction="10000"/>
          </a:bodyPr>
          <a:lstStyle/>
          <a:p>
            <a:r>
              <a:rPr lang="en-US" dirty="0">
                <a:ea typeface="Roboto"/>
                <a:cs typeface="Roboto"/>
              </a:rPr>
              <a:t>North</a:t>
            </a:r>
            <a:endParaRPr lang="en-US" dirty="0"/>
          </a:p>
          <a:p>
            <a:r>
              <a:rPr lang="en-US" dirty="0">
                <a:ea typeface="Roboto"/>
                <a:cs typeface="Roboto"/>
              </a:rPr>
              <a:t>North Central</a:t>
            </a:r>
          </a:p>
          <a:p>
            <a:r>
              <a:rPr lang="en-US" dirty="0">
                <a:ea typeface="Roboto"/>
                <a:cs typeface="Roboto"/>
              </a:rPr>
              <a:t>Central</a:t>
            </a:r>
          </a:p>
          <a:p>
            <a:r>
              <a:rPr lang="en-US" dirty="0">
                <a:ea typeface="Roboto"/>
                <a:cs typeface="Roboto"/>
              </a:rPr>
              <a:t>South Central</a:t>
            </a:r>
          </a:p>
          <a:p>
            <a:r>
              <a:rPr lang="en-US" dirty="0">
                <a:ea typeface="Roboto"/>
                <a:cs typeface="Roboto"/>
              </a:rPr>
              <a:t>South</a:t>
            </a:r>
          </a:p>
          <a:p>
            <a:pPr marL="0" indent="0">
              <a:buNone/>
            </a:pPr>
            <a:endParaRPr lang="en-US" dirty="0">
              <a:solidFill>
                <a:srgbClr val="C00000"/>
              </a:solidFill>
              <a:ea typeface="Roboto"/>
              <a:cs typeface="Roboto"/>
            </a:endParaRPr>
          </a:p>
          <a:p>
            <a:pPr marL="0" indent="0">
              <a:buNone/>
            </a:pPr>
            <a:endParaRPr lang="en-US" dirty="0">
              <a:ea typeface="Roboto"/>
              <a:cs typeface="Roboto"/>
            </a:endParaRPr>
          </a:p>
        </p:txBody>
      </p:sp>
      <p:sp>
        <p:nvSpPr>
          <p:cNvPr id="13" name="TextBox 12">
            <a:extLst>
              <a:ext uri="{FF2B5EF4-FFF2-40B4-BE49-F238E27FC236}">
                <a16:creationId xmlns:a16="http://schemas.microsoft.com/office/drawing/2014/main" id="{4BDFA26A-3426-70BC-72BC-F4285BED0908}"/>
              </a:ext>
            </a:extLst>
          </p:cNvPr>
          <p:cNvSpPr txBox="1"/>
          <p:nvPr/>
        </p:nvSpPr>
        <p:spPr>
          <a:xfrm>
            <a:off x="836767" y="1582726"/>
            <a:ext cx="5519057"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solidFill>
                  <a:srgbClr val="252525"/>
                </a:solidFill>
                <a:ea typeface="Roboto"/>
                <a:cs typeface="Roboto"/>
              </a:rPr>
              <a:t>Which subregion of Appalachia has the lowest median household income?</a:t>
            </a:r>
          </a:p>
        </p:txBody>
      </p:sp>
    </p:spTree>
    <p:extLst>
      <p:ext uri="{BB962C8B-B14F-4D97-AF65-F5344CB8AC3E}">
        <p14:creationId xmlns:p14="http://schemas.microsoft.com/office/powerpoint/2010/main" val="2817391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34B2BD-F5EC-9612-5A9E-3DC649E74F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62D8FC-1E72-353F-D84E-BF2DB941AB67}"/>
              </a:ext>
            </a:extLst>
          </p:cNvPr>
          <p:cNvSpPr>
            <a:spLocks noGrp="1"/>
          </p:cNvSpPr>
          <p:nvPr>
            <p:ph type="title"/>
          </p:nvPr>
        </p:nvSpPr>
        <p:spPr/>
        <p:txBody>
          <a:bodyPr/>
          <a:lstStyle/>
          <a:p>
            <a:r>
              <a:rPr lang="en-US" dirty="0">
                <a:ea typeface="Roboto Black"/>
                <a:cs typeface="Roboto Black"/>
              </a:rPr>
              <a:t>Question 7</a:t>
            </a:r>
            <a:endParaRPr lang="en-US" dirty="0"/>
          </a:p>
        </p:txBody>
      </p:sp>
      <p:sp>
        <p:nvSpPr>
          <p:cNvPr id="4" name="Content Placeholder 3">
            <a:extLst>
              <a:ext uri="{FF2B5EF4-FFF2-40B4-BE49-F238E27FC236}">
                <a16:creationId xmlns:a16="http://schemas.microsoft.com/office/drawing/2014/main" id="{AE666CFA-15A0-FC17-4839-5BEC17FB1C0C}"/>
              </a:ext>
            </a:extLst>
          </p:cNvPr>
          <p:cNvSpPr>
            <a:spLocks noGrp="1"/>
          </p:cNvSpPr>
          <p:nvPr>
            <p:ph sz="half" idx="2"/>
          </p:nvPr>
        </p:nvSpPr>
        <p:spPr>
          <a:xfrm>
            <a:off x="6563226" y="1584993"/>
            <a:ext cx="4790574" cy="2195680"/>
          </a:xfrm>
        </p:spPr>
        <p:txBody>
          <a:bodyPr vert="horz" lIns="91440" tIns="45720" rIns="91440" bIns="45720" rtlCol="0" anchor="t">
            <a:normAutofit fontScale="92500" lnSpcReduction="10000"/>
          </a:bodyPr>
          <a:lstStyle/>
          <a:p>
            <a:r>
              <a:rPr lang="en-US" dirty="0">
                <a:ea typeface="Roboto"/>
                <a:cs typeface="Roboto"/>
              </a:rPr>
              <a:t>North</a:t>
            </a:r>
            <a:endParaRPr lang="en-US" dirty="0"/>
          </a:p>
          <a:p>
            <a:r>
              <a:rPr lang="en-US" dirty="0">
                <a:ea typeface="Roboto"/>
                <a:cs typeface="Roboto"/>
              </a:rPr>
              <a:t>North Central</a:t>
            </a:r>
          </a:p>
          <a:p>
            <a:r>
              <a:rPr lang="en-US" dirty="0">
                <a:solidFill>
                  <a:srgbClr val="C00000"/>
                </a:solidFill>
                <a:ea typeface="Roboto"/>
                <a:cs typeface="Roboto"/>
              </a:rPr>
              <a:t>Central</a:t>
            </a:r>
          </a:p>
          <a:p>
            <a:r>
              <a:rPr lang="en-US" dirty="0">
                <a:ea typeface="Roboto"/>
                <a:cs typeface="Roboto"/>
              </a:rPr>
              <a:t>South Central</a:t>
            </a:r>
          </a:p>
          <a:p>
            <a:r>
              <a:rPr lang="en-US" dirty="0">
                <a:ea typeface="Roboto"/>
                <a:cs typeface="Roboto"/>
              </a:rPr>
              <a:t>South</a:t>
            </a:r>
          </a:p>
          <a:p>
            <a:pPr marL="0" indent="0">
              <a:buNone/>
            </a:pPr>
            <a:endParaRPr lang="en-US" dirty="0">
              <a:solidFill>
                <a:srgbClr val="C00000"/>
              </a:solidFill>
              <a:ea typeface="Roboto"/>
              <a:cs typeface="Roboto"/>
            </a:endParaRPr>
          </a:p>
          <a:p>
            <a:pPr marL="0" indent="0">
              <a:buNone/>
            </a:pPr>
            <a:endParaRPr lang="en-US" dirty="0">
              <a:ea typeface="Roboto"/>
              <a:cs typeface="Roboto"/>
            </a:endParaRPr>
          </a:p>
        </p:txBody>
      </p:sp>
      <p:sp>
        <p:nvSpPr>
          <p:cNvPr id="6" name="TextBox 5">
            <a:extLst>
              <a:ext uri="{FF2B5EF4-FFF2-40B4-BE49-F238E27FC236}">
                <a16:creationId xmlns:a16="http://schemas.microsoft.com/office/drawing/2014/main" id="{86C4D614-457D-2292-C92A-2775E7D334DC}"/>
              </a:ext>
            </a:extLst>
          </p:cNvPr>
          <p:cNvSpPr txBox="1"/>
          <p:nvPr/>
        </p:nvSpPr>
        <p:spPr>
          <a:xfrm>
            <a:off x="842496" y="3886486"/>
            <a:ext cx="10507579"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solidFill>
                  <a:srgbClr val="C00000"/>
                </a:solidFill>
                <a:ea typeface="Roboto"/>
                <a:cs typeface="Roboto"/>
              </a:rPr>
              <a:t>In Central Appalachia, the median household income is $34,628 which is 38% less than the national figure. (From the Appalachian Regional Commission paper 2021.)</a:t>
            </a:r>
          </a:p>
        </p:txBody>
      </p:sp>
      <p:sp>
        <p:nvSpPr>
          <p:cNvPr id="13" name="TextBox 12">
            <a:extLst>
              <a:ext uri="{FF2B5EF4-FFF2-40B4-BE49-F238E27FC236}">
                <a16:creationId xmlns:a16="http://schemas.microsoft.com/office/drawing/2014/main" id="{B8D40BEF-D196-4E34-BBD6-CC5225442E3D}"/>
              </a:ext>
            </a:extLst>
          </p:cNvPr>
          <p:cNvSpPr txBox="1"/>
          <p:nvPr/>
        </p:nvSpPr>
        <p:spPr>
          <a:xfrm>
            <a:off x="836767" y="1582726"/>
            <a:ext cx="5519057"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solidFill>
                  <a:srgbClr val="252525"/>
                </a:solidFill>
                <a:ea typeface="Roboto"/>
                <a:cs typeface="Roboto"/>
              </a:rPr>
              <a:t>Which subregion of Appalachia has the lowest median household income?</a:t>
            </a:r>
          </a:p>
        </p:txBody>
      </p:sp>
    </p:spTree>
    <p:extLst>
      <p:ext uri="{BB962C8B-B14F-4D97-AF65-F5344CB8AC3E}">
        <p14:creationId xmlns:p14="http://schemas.microsoft.com/office/powerpoint/2010/main" val="3854198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991BF8-FE4C-7548-E47D-DBB56DB68E3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8405C5-9DA6-917C-3175-3E964BCB3CC3}"/>
              </a:ext>
            </a:extLst>
          </p:cNvPr>
          <p:cNvSpPr>
            <a:spLocks noGrp="1"/>
          </p:cNvSpPr>
          <p:nvPr>
            <p:ph type="title"/>
          </p:nvPr>
        </p:nvSpPr>
        <p:spPr/>
        <p:txBody>
          <a:bodyPr/>
          <a:lstStyle/>
          <a:p>
            <a:r>
              <a:rPr lang="en-US" dirty="0">
                <a:ea typeface="Roboto Black"/>
                <a:cs typeface="Roboto Black"/>
              </a:rPr>
              <a:t>Bonus Questions!</a:t>
            </a:r>
            <a:endParaRPr lang="en-US" dirty="0"/>
          </a:p>
        </p:txBody>
      </p:sp>
      <p:sp>
        <p:nvSpPr>
          <p:cNvPr id="4" name="Content Placeholder 3">
            <a:extLst>
              <a:ext uri="{FF2B5EF4-FFF2-40B4-BE49-F238E27FC236}">
                <a16:creationId xmlns:a16="http://schemas.microsoft.com/office/drawing/2014/main" id="{5B76963F-7A38-81EA-C9E6-A6B7FAA01DDE}"/>
              </a:ext>
            </a:extLst>
          </p:cNvPr>
          <p:cNvSpPr>
            <a:spLocks noGrp="1"/>
          </p:cNvSpPr>
          <p:nvPr>
            <p:ph sz="half" idx="2"/>
          </p:nvPr>
        </p:nvSpPr>
        <p:spPr>
          <a:xfrm>
            <a:off x="6563226" y="1584993"/>
            <a:ext cx="4790574" cy="3819943"/>
          </a:xfrm>
        </p:spPr>
        <p:txBody>
          <a:bodyPr vert="horz" lIns="91440" tIns="45720" rIns="91440" bIns="45720" rtlCol="0" anchor="t">
            <a:normAutofit/>
          </a:bodyPr>
          <a:lstStyle/>
          <a:p>
            <a:pPr marL="0" indent="0">
              <a:buNone/>
            </a:pPr>
            <a:r>
              <a:rPr lang="en-US" dirty="0">
                <a:ea typeface="Roboto"/>
                <a:cs typeface="Roboto"/>
              </a:rPr>
              <a:t>How did ASP's founder describe ASP?</a:t>
            </a:r>
          </a:p>
          <a:p>
            <a:pPr marL="0" indent="0">
              <a:buNone/>
            </a:pPr>
            <a:endParaRPr lang="en-US" dirty="0">
              <a:solidFill>
                <a:srgbClr val="C00000"/>
              </a:solidFill>
              <a:ea typeface="Roboto"/>
              <a:cs typeface="Roboto"/>
            </a:endParaRPr>
          </a:p>
          <a:p>
            <a:pPr marL="0" indent="0">
              <a:buNone/>
            </a:pPr>
            <a:endParaRPr lang="en-US" dirty="0">
              <a:ea typeface="Roboto"/>
              <a:cs typeface="Roboto"/>
            </a:endParaRPr>
          </a:p>
        </p:txBody>
      </p:sp>
      <p:sp>
        <p:nvSpPr>
          <p:cNvPr id="13" name="TextBox 12">
            <a:extLst>
              <a:ext uri="{FF2B5EF4-FFF2-40B4-BE49-F238E27FC236}">
                <a16:creationId xmlns:a16="http://schemas.microsoft.com/office/drawing/2014/main" id="{20C1B352-DCDA-F690-02E2-CDACD5A86CD0}"/>
              </a:ext>
            </a:extLst>
          </p:cNvPr>
          <p:cNvSpPr txBox="1"/>
          <p:nvPr/>
        </p:nvSpPr>
        <p:spPr>
          <a:xfrm>
            <a:off x="836767" y="1582726"/>
            <a:ext cx="5519057" cy="224676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solidFill>
                  <a:srgbClr val="252525"/>
                </a:solidFill>
                <a:ea typeface="Roboto"/>
                <a:cs typeface="Roboto"/>
              </a:rPr>
              <a:t>What did ASP's founder like to say about ASP and how we interact with people, which has become one of our Guiding Principles?</a:t>
            </a:r>
          </a:p>
        </p:txBody>
      </p:sp>
    </p:spTree>
    <p:extLst>
      <p:ext uri="{BB962C8B-B14F-4D97-AF65-F5344CB8AC3E}">
        <p14:creationId xmlns:p14="http://schemas.microsoft.com/office/powerpoint/2010/main" val="492610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92ECA-B52E-CD0D-E10E-00DC80DC55E2}"/>
              </a:ext>
            </a:extLst>
          </p:cNvPr>
          <p:cNvSpPr>
            <a:spLocks noGrp="1"/>
          </p:cNvSpPr>
          <p:nvPr>
            <p:ph type="title"/>
          </p:nvPr>
        </p:nvSpPr>
        <p:spPr/>
        <p:txBody>
          <a:bodyPr/>
          <a:lstStyle/>
          <a:p>
            <a:r>
              <a:rPr lang="en-US"/>
              <a:t>Prayer</a:t>
            </a:r>
          </a:p>
        </p:txBody>
      </p:sp>
      <p:sp>
        <p:nvSpPr>
          <p:cNvPr id="3" name="Content Placeholder 2">
            <a:extLst>
              <a:ext uri="{FF2B5EF4-FFF2-40B4-BE49-F238E27FC236}">
                <a16:creationId xmlns:a16="http://schemas.microsoft.com/office/drawing/2014/main" id="{B560F1CB-D57C-EFBA-5967-4BD97B1C1500}"/>
              </a:ext>
            </a:extLst>
          </p:cNvPr>
          <p:cNvSpPr>
            <a:spLocks noGrp="1"/>
          </p:cNvSpPr>
          <p:nvPr>
            <p:ph idx="1"/>
          </p:nvPr>
        </p:nvSpPr>
        <p:spPr>
          <a:xfrm>
            <a:off x="838200" y="1712736"/>
            <a:ext cx="10515600" cy="4351338"/>
          </a:xfrm>
        </p:spPr>
        <p:txBody>
          <a:bodyPr vert="horz" lIns="91440" tIns="45720" rIns="91440" bIns="45720" rtlCol="0" anchor="t">
            <a:noAutofit/>
          </a:bodyPr>
          <a:lstStyle/>
          <a:p>
            <a:pPr marL="0" indent="0">
              <a:buNone/>
            </a:pPr>
            <a:r>
              <a:rPr lang="en-US">
                <a:solidFill>
                  <a:srgbClr val="000000"/>
                </a:solidFill>
                <a:latin typeface="Roboto"/>
                <a:ea typeface="Roboto"/>
                <a:cs typeface="Times New Roman"/>
              </a:rPr>
              <a:t>God of light,</a:t>
            </a:r>
            <a:endParaRPr lang="en-US">
              <a:latin typeface="Roboto"/>
              <a:ea typeface="Roboto"/>
              <a:cs typeface="Roboto"/>
            </a:endParaRPr>
          </a:p>
          <a:p>
            <a:pPr marL="0" indent="0">
              <a:buNone/>
            </a:pPr>
            <a:r>
              <a:rPr lang="en-US">
                <a:solidFill>
                  <a:srgbClr val="000000"/>
                </a:solidFill>
                <a:latin typeface="Roboto"/>
                <a:ea typeface="Roboto"/>
                <a:cs typeface="Times New Roman"/>
              </a:rPr>
              <a:t>Thank you for bringing us together in common purpose to prepare for our time of service with ASP.</a:t>
            </a:r>
            <a:endParaRPr lang="en-US">
              <a:latin typeface="Roboto"/>
              <a:ea typeface="Roboto"/>
              <a:cs typeface="Roboto"/>
            </a:endParaRPr>
          </a:p>
          <a:p>
            <a:pPr marL="0" indent="0">
              <a:buNone/>
            </a:pPr>
            <a:r>
              <a:rPr lang="en-US">
                <a:solidFill>
                  <a:srgbClr val="000000"/>
                </a:solidFill>
                <a:latin typeface="Roboto"/>
                <a:ea typeface="Roboto"/>
                <a:cs typeface="Times New Roman"/>
              </a:rPr>
              <a:t>Please give us open ears as we learn about our siblings in Appalachia. Give us open hearts as we prepare to serve and be served, to love and be loved. Give us open hands, ready to take up whatever work is set before us.</a:t>
            </a:r>
            <a:endParaRPr lang="en-US">
              <a:latin typeface="Roboto"/>
              <a:ea typeface="Roboto"/>
              <a:cs typeface="Roboto"/>
            </a:endParaRPr>
          </a:p>
          <a:p>
            <a:pPr marL="0" indent="0">
              <a:buNone/>
            </a:pPr>
            <a:r>
              <a:rPr lang="en-US">
                <a:solidFill>
                  <a:srgbClr val="000000"/>
                </a:solidFill>
                <a:latin typeface="Roboto"/>
                <a:ea typeface="Roboto"/>
                <a:cs typeface="Times New Roman"/>
              </a:rPr>
              <a:t>Shine through us in your love. Make us lights of your goodness and grace.</a:t>
            </a:r>
            <a:endParaRPr lang="en-US">
              <a:latin typeface="Roboto"/>
              <a:ea typeface="Roboto"/>
              <a:cs typeface="Roboto"/>
            </a:endParaRPr>
          </a:p>
          <a:p>
            <a:pPr marL="0" indent="0">
              <a:buNone/>
            </a:pPr>
            <a:r>
              <a:rPr lang="en-US">
                <a:solidFill>
                  <a:srgbClr val="000000"/>
                </a:solidFill>
                <a:latin typeface="Roboto"/>
                <a:ea typeface="Roboto"/>
                <a:cs typeface="Times New Roman"/>
              </a:rPr>
              <a:t>Amen.</a:t>
            </a:r>
            <a:endParaRPr lang="en-US">
              <a:latin typeface="Roboto"/>
              <a:ea typeface="Roboto"/>
              <a:cs typeface="Roboto"/>
            </a:endParaRPr>
          </a:p>
        </p:txBody>
      </p:sp>
    </p:spTree>
    <p:extLst>
      <p:ext uri="{BB962C8B-B14F-4D97-AF65-F5344CB8AC3E}">
        <p14:creationId xmlns:p14="http://schemas.microsoft.com/office/powerpoint/2010/main" val="12036846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399316-A830-E8D0-D65F-5520650934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ED70AD-CEF0-5044-D475-5207CBCCFD8E}"/>
              </a:ext>
            </a:extLst>
          </p:cNvPr>
          <p:cNvSpPr>
            <a:spLocks noGrp="1"/>
          </p:cNvSpPr>
          <p:nvPr>
            <p:ph type="title"/>
          </p:nvPr>
        </p:nvSpPr>
        <p:spPr/>
        <p:txBody>
          <a:bodyPr/>
          <a:lstStyle/>
          <a:p>
            <a:r>
              <a:rPr lang="en-US" dirty="0">
                <a:ea typeface="Roboto Black"/>
                <a:cs typeface="Roboto Black"/>
              </a:rPr>
              <a:t>Bonus Questions!</a:t>
            </a:r>
            <a:endParaRPr lang="en-US" dirty="0"/>
          </a:p>
        </p:txBody>
      </p:sp>
      <p:sp>
        <p:nvSpPr>
          <p:cNvPr id="4" name="Content Placeholder 3">
            <a:extLst>
              <a:ext uri="{FF2B5EF4-FFF2-40B4-BE49-F238E27FC236}">
                <a16:creationId xmlns:a16="http://schemas.microsoft.com/office/drawing/2014/main" id="{CC376824-4061-9662-FD4A-12C998BF7845}"/>
              </a:ext>
            </a:extLst>
          </p:cNvPr>
          <p:cNvSpPr>
            <a:spLocks noGrp="1"/>
          </p:cNvSpPr>
          <p:nvPr>
            <p:ph sz="half" idx="2"/>
          </p:nvPr>
        </p:nvSpPr>
        <p:spPr>
          <a:xfrm>
            <a:off x="6563226" y="1584993"/>
            <a:ext cx="4790574" cy="3819943"/>
          </a:xfrm>
        </p:spPr>
        <p:txBody>
          <a:bodyPr vert="horz" lIns="91440" tIns="45720" rIns="91440" bIns="45720" rtlCol="0" anchor="t">
            <a:normAutofit/>
          </a:bodyPr>
          <a:lstStyle/>
          <a:p>
            <a:pPr marL="0" indent="0">
              <a:buNone/>
            </a:pPr>
            <a:r>
              <a:rPr lang="en-US" dirty="0">
                <a:ea typeface="Roboto"/>
                <a:cs typeface="Roboto"/>
              </a:rPr>
              <a:t>How did ASP's founder describe ASP?</a:t>
            </a:r>
          </a:p>
          <a:p>
            <a:pPr marL="0" indent="0">
              <a:buNone/>
            </a:pPr>
            <a:endParaRPr lang="en-US" dirty="0">
              <a:ea typeface="Roboto"/>
              <a:cs typeface="Roboto"/>
            </a:endParaRPr>
          </a:p>
          <a:p>
            <a:pPr marL="0" indent="0">
              <a:buNone/>
            </a:pPr>
            <a:r>
              <a:rPr lang="en-US" dirty="0">
                <a:solidFill>
                  <a:srgbClr val="C00000"/>
                </a:solidFill>
                <a:ea typeface="Roboto"/>
                <a:cs typeface="Roboto"/>
              </a:rPr>
              <a:t>"ASP is a relationship ministry with a little construction on the side." (Servant Leadership exercise from 1990 EG on New Ways to Serve.)</a:t>
            </a:r>
          </a:p>
          <a:p>
            <a:pPr marL="0" indent="0">
              <a:buNone/>
            </a:pPr>
            <a:endParaRPr lang="en-US" dirty="0">
              <a:solidFill>
                <a:srgbClr val="C00000"/>
              </a:solidFill>
              <a:ea typeface="Roboto"/>
              <a:cs typeface="Roboto"/>
            </a:endParaRPr>
          </a:p>
          <a:p>
            <a:pPr marL="0" indent="0">
              <a:buNone/>
            </a:pPr>
            <a:endParaRPr lang="en-US" dirty="0">
              <a:ea typeface="Roboto"/>
              <a:cs typeface="Roboto"/>
            </a:endParaRPr>
          </a:p>
        </p:txBody>
      </p:sp>
      <p:sp>
        <p:nvSpPr>
          <p:cNvPr id="13" name="TextBox 12">
            <a:extLst>
              <a:ext uri="{FF2B5EF4-FFF2-40B4-BE49-F238E27FC236}">
                <a16:creationId xmlns:a16="http://schemas.microsoft.com/office/drawing/2014/main" id="{48D50DB9-706A-344A-C4BE-7CF680A1A09B}"/>
              </a:ext>
            </a:extLst>
          </p:cNvPr>
          <p:cNvSpPr txBox="1"/>
          <p:nvPr/>
        </p:nvSpPr>
        <p:spPr>
          <a:xfrm>
            <a:off x="836767" y="1582726"/>
            <a:ext cx="5519057" cy="35394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solidFill>
                  <a:srgbClr val="252525"/>
                </a:solidFill>
                <a:ea typeface="Roboto"/>
                <a:cs typeface="Roboto"/>
              </a:rPr>
              <a:t>What did ASP's founder like to say about ASP and how we interact with people, which has become one of our Guiding Principles?</a:t>
            </a:r>
          </a:p>
          <a:p>
            <a:endParaRPr lang="en-US" sz="2800" dirty="0">
              <a:solidFill>
                <a:srgbClr val="252525"/>
              </a:solidFill>
              <a:ea typeface="Roboto"/>
              <a:cs typeface="Roboto"/>
            </a:endParaRPr>
          </a:p>
          <a:p>
            <a:r>
              <a:rPr lang="en-US" sz="2800" dirty="0">
                <a:solidFill>
                  <a:srgbClr val="C00000"/>
                </a:solidFill>
                <a:ea typeface="Roboto"/>
                <a:cs typeface="Roboto"/>
              </a:rPr>
              <a:t>"We accept people right where they are, just the way they are."</a:t>
            </a:r>
          </a:p>
        </p:txBody>
      </p:sp>
    </p:spTree>
    <p:extLst>
      <p:ext uri="{BB962C8B-B14F-4D97-AF65-F5344CB8AC3E}">
        <p14:creationId xmlns:p14="http://schemas.microsoft.com/office/powerpoint/2010/main" val="3076589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66025-00FE-4742-FCC8-D4DB18F50367}"/>
              </a:ext>
            </a:extLst>
          </p:cNvPr>
          <p:cNvSpPr>
            <a:spLocks noGrp="1"/>
          </p:cNvSpPr>
          <p:nvPr>
            <p:ph type="ctrTitle"/>
          </p:nvPr>
        </p:nvSpPr>
        <p:spPr>
          <a:xfrm>
            <a:off x="1524000" y="1713916"/>
            <a:ext cx="9144000" cy="2387600"/>
          </a:xfrm>
        </p:spPr>
        <p:txBody>
          <a:bodyPr>
            <a:normAutofit/>
          </a:bodyPr>
          <a:lstStyle/>
          <a:p>
            <a:r>
              <a:rPr lang="en-US" sz="7200" dirty="0">
                <a:ea typeface="Roboto Black"/>
                <a:cs typeface="Roboto Black"/>
              </a:rPr>
              <a:t>Guiding Principles Discussion</a:t>
            </a:r>
          </a:p>
        </p:txBody>
      </p:sp>
    </p:spTree>
    <p:extLst>
      <p:ext uri="{BB962C8B-B14F-4D97-AF65-F5344CB8AC3E}">
        <p14:creationId xmlns:p14="http://schemas.microsoft.com/office/powerpoint/2010/main" val="9638380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07F4F-C59D-9A62-A7C7-F6521A10EF37}"/>
              </a:ext>
            </a:extLst>
          </p:cNvPr>
          <p:cNvSpPr>
            <a:spLocks noGrp="1"/>
          </p:cNvSpPr>
          <p:nvPr>
            <p:ph type="title"/>
          </p:nvPr>
        </p:nvSpPr>
        <p:spPr>
          <a:xfrm>
            <a:off x="845961" y="2361309"/>
            <a:ext cx="10515600" cy="1225997"/>
          </a:xfrm>
        </p:spPr>
        <p:txBody>
          <a:bodyPr>
            <a:normAutofit/>
          </a:bodyPr>
          <a:lstStyle/>
          <a:p>
            <a:r>
              <a:rPr lang="en-US" sz="7200" dirty="0">
                <a:ea typeface="Roboto Black"/>
                <a:cs typeface="Roboto Black"/>
              </a:rPr>
              <a:t>Be the Light</a:t>
            </a:r>
            <a:endParaRPr lang="en-US" sz="7200" dirty="0"/>
          </a:p>
        </p:txBody>
      </p:sp>
    </p:spTree>
    <p:extLst>
      <p:ext uri="{BB962C8B-B14F-4D97-AF65-F5344CB8AC3E}">
        <p14:creationId xmlns:p14="http://schemas.microsoft.com/office/powerpoint/2010/main" val="4020640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528B0-AFC8-D2C3-C5CC-6499C3EA008D}"/>
              </a:ext>
            </a:extLst>
          </p:cNvPr>
          <p:cNvSpPr>
            <a:spLocks noGrp="1"/>
          </p:cNvSpPr>
          <p:nvPr>
            <p:ph type="title"/>
          </p:nvPr>
        </p:nvSpPr>
        <p:spPr/>
        <p:txBody>
          <a:bodyPr/>
          <a:lstStyle/>
          <a:p>
            <a:r>
              <a:rPr lang="en-US"/>
              <a:t>Matthew 5:14-16</a:t>
            </a:r>
          </a:p>
        </p:txBody>
      </p:sp>
      <p:sp>
        <p:nvSpPr>
          <p:cNvPr id="3" name="Content Placeholder 2">
            <a:extLst>
              <a:ext uri="{FF2B5EF4-FFF2-40B4-BE49-F238E27FC236}">
                <a16:creationId xmlns:a16="http://schemas.microsoft.com/office/drawing/2014/main" id="{1DB8F0FF-0E15-5E73-E9AD-E35F0DA41AAE}"/>
              </a:ext>
            </a:extLst>
          </p:cNvPr>
          <p:cNvSpPr>
            <a:spLocks noGrp="1"/>
          </p:cNvSpPr>
          <p:nvPr>
            <p:ph idx="1"/>
          </p:nvPr>
        </p:nvSpPr>
        <p:spPr/>
        <p:txBody>
          <a:bodyPr vert="horz" lIns="91440" tIns="45720" rIns="91440" bIns="45720" rtlCol="0" anchor="t">
            <a:normAutofit/>
          </a:bodyPr>
          <a:lstStyle/>
          <a:p>
            <a:pPr marL="0" indent="0">
              <a:buNone/>
            </a:pPr>
            <a:r>
              <a:rPr lang="en-US" i="1" dirty="0"/>
              <a:t>“You are the light of the world. A town built on a hill cannot be hidden. Neither do people light a lamp and put it under a bowl. Instead they put it on its stand, and it gives light to everyone in the house. In the same way, let your light shine before other, that they may see your good deeds and glorify your Father in heaven.”</a:t>
            </a:r>
          </a:p>
          <a:p>
            <a:pPr marL="0" indent="0">
              <a:buNone/>
            </a:pPr>
            <a:endParaRPr lang="en-US"/>
          </a:p>
          <a:p>
            <a:pPr marL="457200" lvl="1" indent="0">
              <a:buNone/>
            </a:pPr>
            <a:r>
              <a:rPr lang="en-US" dirty="0"/>
              <a:t>What can you do to cultivate your light and "let it shine before others?" Are there any “lampstands” God has placed in your life that are just waiting for you to set your light there?</a:t>
            </a:r>
            <a:endParaRPr lang="en-US" dirty="0">
              <a:ea typeface="Roboto"/>
              <a:cs typeface="Roboto"/>
            </a:endParaRPr>
          </a:p>
        </p:txBody>
      </p:sp>
    </p:spTree>
    <p:extLst>
      <p:ext uri="{BB962C8B-B14F-4D97-AF65-F5344CB8AC3E}">
        <p14:creationId xmlns:p14="http://schemas.microsoft.com/office/powerpoint/2010/main" val="3770393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C8862E-8D15-DC15-871C-8AD9E6C0C0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10A5C3-DC4E-4C3E-CBBF-DA1CFE1F6BC3}"/>
              </a:ext>
            </a:extLst>
          </p:cNvPr>
          <p:cNvSpPr>
            <a:spLocks noGrp="1"/>
          </p:cNvSpPr>
          <p:nvPr>
            <p:ph type="title"/>
          </p:nvPr>
        </p:nvSpPr>
        <p:spPr/>
        <p:txBody>
          <a:bodyPr/>
          <a:lstStyle/>
          <a:p>
            <a:r>
              <a:rPr lang="en-US"/>
              <a:t>Psalm 119:105</a:t>
            </a:r>
          </a:p>
        </p:txBody>
      </p:sp>
      <p:sp>
        <p:nvSpPr>
          <p:cNvPr id="3" name="Content Placeholder 2">
            <a:extLst>
              <a:ext uri="{FF2B5EF4-FFF2-40B4-BE49-F238E27FC236}">
                <a16:creationId xmlns:a16="http://schemas.microsoft.com/office/drawing/2014/main" id="{59DF043F-0A45-3162-5141-A925C8644486}"/>
              </a:ext>
            </a:extLst>
          </p:cNvPr>
          <p:cNvSpPr>
            <a:spLocks noGrp="1"/>
          </p:cNvSpPr>
          <p:nvPr>
            <p:ph idx="1"/>
          </p:nvPr>
        </p:nvSpPr>
        <p:spPr/>
        <p:txBody>
          <a:bodyPr/>
          <a:lstStyle/>
          <a:p>
            <a:pPr marL="0" indent="0">
              <a:buNone/>
            </a:pPr>
            <a:r>
              <a:rPr lang="en-US" i="1"/>
              <a:t>Your word is a lamp for my feet,</a:t>
            </a:r>
          </a:p>
          <a:p>
            <a:pPr marL="0" indent="0">
              <a:buNone/>
            </a:pPr>
            <a:r>
              <a:rPr lang="en-US" i="1"/>
              <a:t>   a light on my path.</a:t>
            </a:r>
          </a:p>
          <a:p>
            <a:pPr marL="0" indent="0">
              <a:buNone/>
            </a:pPr>
            <a:endParaRPr lang="en-US"/>
          </a:p>
          <a:p>
            <a:pPr marL="457200" lvl="1" indent="0">
              <a:buNone/>
            </a:pPr>
            <a:r>
              <a:rPr lang="en-US"/>
              <a:t>Can you think of a time when God’s Word has acted as a guiding light in your life? What happened?</a:t>
            </a:r>
          </a:p>
        </p:txBody>
      </p:sp>
    </p:spTree>
    <p:extLst>
      <p:ext uri="{BB962C8B-B14F-4D97-AF65-F5344CB8AC3E}">
        <p14:creationId xmlns:p14="http://schemas.microsoft.com/office/powerpoint/2010/main" val="16830564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5520D-355F-F8FF-A888-E5A819633D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1DA2F8-A55A-5B9B-5DFE-0C80772192C3}"/>
              </a:ext>
            </a:extLst>
          </p:cNvPr>
          <p:cNvSpPr>
            <a:spLocks noGrp="1"/>
          </p:cNvSpPr>
          <p:nvPr>
            <p:ph type="title"/>
          </p:nvPr>
        </p:nvSpPr>
        <p:spPr/>
        <p:txBody>
          <a:bodyPr/>
          <a:lstStyle/>
          <a:p>
            <a:r>
              <a:rPr lang="en-US"/>
              <a:t>Ephesians 5:8-10, 13-14</a:t>
            </a:r>
          </a:p>
        </p:txBody>
      </p:sp>
      <p:sp>
        <p:nvSpPr>
          <p:cNvPr id="3" name="Content Placeholder 2">
            <a:extLst>
              <a:ext uri="{FF2B5EF4-FFF2-40B4-BE49-F238E27FC236}">
                <a16:creationId xmlns:a16="http://schemas.microsoft.com/office/drawing/2014/main" id="{8E86DAF1-BFE3-1B8B-B2F0-F85B6A3F1F06}"/>
              </a:ext>
            </a:extLst>
          </p:cNvPr>
          <p:cNvSpPr>
            <a:spLocks noGrp="1"/>
          </p:cNvSpPr>
          <p:nvPr>
            <p:ph idx="1"/>
          </p:nvPr>
        </p:nvSpPr>
        <p:spPr/>
        <p:txBody>
          <a:bodyPr/>
          <a:lstStyle/>
          <a:p>
            <a:pPr marL="0" indent="0">
              <a:buNone/>
            </a:pPr>
            <a:r>
              <a:rPr lang="en-US" i="1"/>
              <a:t>For you were once darkness, but now you are light in the Lord. Live as children of light (for the fruit of the light consists in all goodness, righteousness and truth) and find out what pleases the Lord…But everything exposed by the light becomes visible–and everything that is illuminated becomes a light. This is why it is said: “Wake up, sleeper, / rise from the dead, / and Christ will shine on you.”</a:t>
            </a:r>
          </a:p>
          <a:p>
            <a:pPr marL="0" indent="0">
              <a:buNone/>
            </a:pPr>
            <a:endParaRPr lang="en-US">
              <a:highlight>
                <a:srgbClr val="FFFF00"/>
              </a:highlight>
            </a:endParaRPr>
          </a:p>
          <a:p>
            <a:pPr marL="457200" lvl="1" indent="0">
              <a:buNone/>
            </a:pPr>
            <a:r>
              <a:rPr lang="en-US"/>
              <a:t>What do you think it means to lives as a child of light? What can we do to cultivate the fruit of goodness, righteousness, and truth?</a:t>
            </a:r>
          </a:p>
        </p:txBody>
      </p:sp>
    </p:spTree>
    <p:extLst>
      <p:ext uri="{BB962C8B-B14F-4D97-AF65-F5344CB8AC3E}">
        <p14:creationId xmlns:p14="http://schemas.microsoft.com/office/powerpoint/2010/main" val="20260741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5644F-A169-ED47-10A0-54004000C912}"/>
              </a:ext>
            </a:extLst>
          </p:cNvPr>
          <p:cNvSpPr>
            <a:spLocks noGrp="1"/>
          </p:cNvSpPr>
          <p:nvPr>
            <p:ph type="ctrTitle"/>
          </p:nvPr>
        </p:nvSpPr>
        <p:spPr>
          <a:xfrm>
            <a:off x="1524000" y="1713916"/>
            <a:ext cx="9144000" cy="2387600"/>
          </a:xfrm>
        </p:spPr>
        <p:txBody>
          <a:bodyPr>
            <a:normAutofit/>
          </a:bodyPr>
          <a:lstStyle/>
          <a:p>
            <a:r>
              <a:rPr lang="en-US" sz="7200" dirty="0">
                <a:ea typeface="Roboto Black"/>
                <a:cs typeface="Roboto Black"/>
              </a:rPr>
              <a:t>Things to Know!</a:t>
            </a:r>
          </a:p>
        </p:txBody>
      </p:sp>
    </p:spTree>
    <p:extLst>
      <p:ext uri="{BB962C8B-B14F-4D97-AF65-F5344CB8AC3E}">
        <p14:creationId xmlns:p14="http://schemas.microsoft.com/office/powerpoint/2010/main" val="35886402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FE155-C2D1-AE1B-FBB6-2DA712B87B28}"/>
              </a:ext>
            </a:extLst>
          </p:cNvPr>
          <p:cNvSpPr>
            <a:spLocks noGrp="1"/>
          </p:cNvSpPr>
          <p:nvPr>
            <p:ph type="title"/>
          </p:nvPr>
        </p:nvSpPr>
        <p:spPr/>
        <p:txBody>
          <a:bodyPr/>
          <a:lstStyle/>
          <a:p>
            <a:r>
              <a:rPr lang="en-US"/>
              <a:t>Closing Blessing</a:t>
            </a:r>
          </a:p>
        </p:txBody>
      </p:sp>
      <p:sp>
        <p:nvSpPr>
          <p:cNvPr id="3" name="Content Placeholder 2">
            <a:extLst>
              <a:ext uri="{FF2B5EF4-FFF2-40B4-BE49-F238E27FC236}">
                <a16:creationId xmlns:a16="http://schemas.microsoft.com/office/drawing/2014/main" id="{E139DCE5-ECC2-3FB4-AF32-843CB846E034}"/>
              </a:ext>
            </a:extLst>
          </p:cNvPr>
          <p:cNvSpPr>
            <a:spLocks noGrp="1"/>
          </p:cNvSpPr>
          <p:nvPr>
            <p:ph idx="1"/>
          </p:nvPr>
        </p:nvSpPr>
        <p:spPr/>
        <p:txBody>
          <a:bodyPr/>
          <a:lstStyle/>
          <a:p>
            <a:pPr marL="0" indent="0">
              <a:buNone/>
            </a:pPr>
            <a:r>
              <a:rPr lang="en-US" sz="2800" b="0" i="0" u="none" strike="noStrike">
                <a:solidFill>
                  <a:srgbClr val="000000"/>
                </a:solidFill>
                <a:effectLst/>
              </a:rPr>
              <a:t>May God bless you with discomfort at easy answers, half-truths, and superficial relationships so that you may live deep within your heart. </a:t>
            </a:r>
          </a:p>
          <a:p>
            <a:pPr marL="0" indent="0">
              <a:buNone/>
            </a:pPr>
            <a:r>
              <a:rPr lang="en-US" sz="2800" b="0" i="0" u="none" strike="noStrike">
                <a:solidFill>
                  <a:srgbClr val="000000"/>
                </a:solidFill>
                <a:effectLst/>
              </a:rPr>
              <a:t>May God bless you with anger at injustice, oppression, and exploitation of people, so that you may wish for justice, freedom and peace. </a:t>
            </a:r>
          </a:p>
          <a:p>
            <a:pPr marL="0" indent="0">
              <a:buNone/>
            </a:pPr>
            <a:r>
              <a:rPr lang="en-US" sz="2800" b="0" i="0" u="none" strike="noStrike">
                <a:solidFill>
                  <a:srgbClr val="000000"/>
                </a:solidFill>
                <a:effectLst/>
              </a:rPr>
              <a:t>May God bless you with enough foolishness to believe that you can make a difference in this world, so that you can do what others claim cannot be done. </a:t>
            </a:r>
          </a:p>
          <a:p>
            <a:pPr marL="0" indent="0">
              <a:buNone/>
            </a:pPr>
            <a:r>
              <a:rPr lang="en-US" sz="2800" b="0" i="0" u="none" strike="noStrike">
                <a:solidFill>
                  <a:srgbClr val="000000"/>
                </a:solidFill>
                <a:effectLst/>
              </a:rPr>
              <a:t>Amen. </a:t>
            </a:r>
            <a:endParaRPr lang="en-US" sz="2800"/>
          </a:p>
          <a:p>
            <a:pPr marL="0" indent="0">
              <a:buNone/>
            </a:pPr>
            <a:endParaRPr lang="en-US"/>
          </a:p>
        </p:txBody>
      </p:sp>
    </p:spTree>
    <p:extLst>
      <p:ext uri="{BB962C8B-B14F-4D97-AF65-F5344CB8AC3E}">
        <p14:creationId xmlns:p14="http://schemas.microsoft.com/office/powerpoint/2010/main" val="423392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55914-3084-D1E2-F734-BCA9B2AC508C}"/>
              </a:ext>
            </a:extLst>
          </p:cNvPr>
          <p:cNvSpPr>
            <a:spLocks noGrp="1"/>
          </p:cNvSpPr>
          <p:nvPr>
            <p:ph type="ctrTitle"/>
          </p:nvPr>
        </p:nvSpPr>
        <p:spPr/>
        <p:txBody>
          <a:bodyPr>
            <a:normAutofit/>
          </a:bodyPr>
          <a:lstStyle/>
          <a:p>
            <a:r>
              <a:rPr lang="en-US" sz="7200" dirty="0">
                <a:ea typeface="Roboto Black"/>
                <a:cs typeface="Roboto Black"/>
              </a:rPr>
              <a:t>Ice Breaker</a:t>
            </a:r>
            <a:endParaRPr lang="en-US" sz="7200">
              <a:ea typeface="Roboto Black"/>
              <a:cs typeface="Roboto Black"/>
            </a:endParaRPr>
          </a:p>
        </p:txBody>
      </p:sp>
      <p:sp>
        <p:nvSpPr>
          <p:cNvPr id="3" name="Subtitle 2">
            <a:extLst>
              <a:ext uri="{FF2B5EF4-FFF2-40B4-BE49-F238E27FC236}">
                <a16:creationId xmlns:a16="http://schemas.microsoft.com/office/drawing/2014/main" id="{5CDAA4D3-B286-9F2F-B7D8-5F500FDDFCB4}"/>
              </a:ext>
            </a:extLst>
          </p:cNvPr>
          <p:cNvSpPr>
            <a:spLocks noGrp="1"/>
          </p:cNvSpPr>
          <p:nvPr>
            <p:ph type="subTitle" idx="1"/>
          </p:nvPr>
        </p:nvSpPr>
        <p:spPr/>
        <p:txBody>
          <a:bodyPr vert="horz" lIns="91440" tIns="45720" rIns="91440" bIns="45720" rtlCol="0" anchor="t">
            <a:normAutofit/>
          </a:bodyPr>
          <a:lstStyle/>
          <a:p>
            <a:r>
              <a:rPr lang="en-US" sz="3200" dirty="0">
                <a:latin typeface="Roboto Medium"/>
                <a:ea typeface="Roboto Medium"/>
                <a:cs typeface="Roboto Medium"/>
              </a:rPr>
              <a:t>Three in Our ASP Crowd</a:t>
            </a:r>
            <a:endParaRPr lang="en-US" sz="3200"/>
          </a:p>
        </p:txBody>
      </p:sp>
    </p:spTree>
    <p:extLst>
      <p:ext uri="{BB962C8B-B14F-4D97-AF65-F5344CB8AC3E}">
        <p14:creationId xmlns:p14="http://schemas.microsoft.com/office/powerpoint/2010/main" val="198948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173CD-49D9-EA29-32DA-878049B421AB}"/>
              </a:ext>
            </a:extLst>
          </p:cNvPr>
          <p:cNvSpPr>
            <a:spLocks noGrp="1"/>
          </p:cNvSpPr>
          <p:nvPr>
            <p:ph type="ctrTitle"/>
          </p:nvPr>
        </p:nvSpPr>
        <p:spPr/>
        <p:txBody>
          <a:bodyPr>
            <a:normAutofit/>
          </a:bodyPr>
          <a:lstStyle/>
          <a:p>
            <a:r>
              <a:rPr lang="en-US" sz="7200" dirty="0">
                <a:ea typeface="Roboto Black"/>
                <a:cs typeface="Roboto Black"/>
              </a:rPr>
              <a:t>Trivia Challenge!</a:t>
            </a:r>
          </a:p>
        </p:txBody>
      </p:sp>
      <p:sp>
        <p:nvSpPr>
          <p:cNvPr id="3" name="Subtitle 2">
            <a:extLst>
              <a:ext uri="{FF2B5EF4-FFF2-40B4-BE49-F238E27FC236}">
                <a16:creationId xmlns:a16="http://schemas.microsoft.com/office/drawing/2014/main" id="{84BFCE66-BD65-68AA-60B7-9C19AAB5EE70}"/>
              </a:ext>
            </a:extLst>
          </p:cNvPr>
          <p:cNvSpPr>
            <a:spLocks noGrp="1"/>
          </p:cNvSpPr>
          <p:nvPr>
            <p:ph type="subTitle" idx="1"/>
          </p:nvPr>
        </p:nvSpPr>
        <p:spPr/>
        <p:txBody>
          <a:bodyPr vert="horz" lIns="91440" tIns="45720" rIns="91440" bIns="45720" rtlCol="0" anchor="t">
            <a:normAutofit/>
          </a:bodyPr>
          <a:lstStyle/>
          <a:p>
            <a:r>
              <a:rPr lang="en-US" sz="3200" dirty="0">
                <a:latin typeface="Roboto Medium"/>
                <a:ea typeface="Roboto Medium"/>
                <a:cs typeface="Roboto Medium"/>
              </a:rPr>
              <a:t>Learn about ASP and Appalachia</a:t>
            </a:r>
            <a:endParaRPr lang="en-US" sz="3200" dirty="0"/>
          </a:p>
        </p:txBody>
      </p:sp>
    </p:spTree>
    <p:extLst>
      <p:ext uri="{BB962C8B-B14F-4D97-AF65-F5344CB8AC3E}">
        <p14:creationId xmlns:p14="http://schemas.microsoft.com/office/powerpoint/2010/main" val="2574090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C746D-1EB4-1EC2-43DD-47074E172AB9}"/>
              </a:ext>
            </a:extLst>
          </p:cNvPr>
          <p:cNvSpPr>
            <a:spLocks noGrp="1"/>
          </p:cNvSpPr>
          <p:nvPr>
            <p:ph type="title"/>
          </p:nvPr>
        </p:nvSpPr>
        <p:spPr/>
        <p:txBody>
          <a:bodyPr/>
          <a:lstStyle/>
          <a:p>
            <a:r>
              <a:rPr lang="en-US" dirty="0">
                <a:ea typeface="Roboto Black"/>
                <a:cs typeface="Roboto Black"/>
              </a:rPr>
              <a:t>Question 1</a:t>
            </a:r>
            <a:endParaRPr lang="en-US" dirty="0"/>
          </a:p>
        </p:txBody>
      </p:sp>
      <p:sp>
        <p:nvSpPr>
          <p:cNvPr id="3" name="Content Placeholder 2">
            <a:extLst>
              <a:ext uri="{FF2B5EF4-FFF2-40B4-BE49-F238E27FC236}">
                <a16:creationId xmlns:a16="http://schemas.microsoft.com/office/drawing/2014/main" id="{0F7200BA-E8F6-1C49-99D5-BF5547152408}"/>
              </a:ext>
            </a:extLst>
          </p:cNvPr>
          <p:cNvSpPr>
            <a:spLocks noGrp="1"/>
          </p:cNvSpPr>
          <p:nvPr>
            <p:ph sz="half" idx="1"/>
          </p:nvPr>
        </p:nvSpPr>
        <p:spPr>
          <a:xfrm>
            <a:off x="838200" y="1695283"/>
            <a:ext cx="5181600" cy="4351338"/>
          </a:xfrm>
        </p:spPr>
        <p:txBody>
          <a:bodyPr vert="horz" lIns="91440" tIns="45720" rIns="91440" bIns="45720" rtlCol="0" anchor="t">
            <a:normAutofit/>
          </a:bodyPr>
          <a:lstStyle/>
          <a:p>
            <a:pPr marL="0" indent="0">
              <a:buNone/>
            </a:pPr>
            <a:r>
              <a:rPr lang="en-US" dirty="0">
                <a:ea typeface="Roboto"/>
                <a:cs typeface="Roboto"/>
              </a:rPr>
              <a:t>According to the Appalachian Regional Commission (ARC), how many states are considered part of Appalachia?</a:t>
            </a:r>
          </a:p>
        </p:txBody>
      </p:sp>
      <p:sp>
        <p:nvSpPr>
          <p:cNvPr id="4" name="Content Placeholder 3">
            <a:extLst>
              <a:ext uri="{FF2B5EF4-FFF2-40B4-BE49-F238E27FC236}">
                <a16:creationId xmlns:a16="http://schemas.microsoft.com/office/drawing/2014/main" id="{8017FB4E-DA1B-74F0-E73E-4F3958A986A1}"/>
              </a:ext>
            </a:extLst>
          </p:cNvPr>
          <p:cNvSpPr>
            <a:spLocks noGrp="1"/>
          </p:cNvSpPr>
          <p:nvPr>
            <p:ph sz="half" idx="2"/>
          </p:nvPr>
        </p:nvSpPr>
        <p:spPr>
          <a:xfrm>
            <a:off x="6563226" y="1715335"/>
            <a:ext cx="4790574" cy="4351338"/>
          </a:xfrm>
        </p:spPr>
        <p:txBody>
          <a:bodyPr vert="horz" lIns="91440" tIns="45720" rIns="91440" bIns="45720" rtlCol="0" anchor="t">
            <a:normAutofit/>
          </a:bodyPr>
          <a:lstStyle/>
          <a:p>
            <a:r>
              <a:rPr lang="en-US" dirty="0">
                <a:ea typeface="Roboto"/>
                <a:cs typeface="Roboto"/>
              </a:rPr>
              <a:t>5 states</a:t>
            </a:r>
          </a:p>
          <a:p>
            <a:r>
              <a:rPr lang="en-US" dirty="0">
                <a:ea typeface="Roboto"/>
                <a:cs typeface="Roboto"/>
              </a:rPr>
              <a:t>7 states</a:t>
            </a:r>
          </a:p>
          <a:p>
            <a:r>
              <a:rPr lang="en-US" dirty="0">
                <a:ea typeface="Roboto"/>
                <a:cs typeface="Roboto"/>
              </a:rPr>
              <a:t>10 states</a:t>
            </a:r>
          </a:p>
          <a:p>
            <a:r>
              <a:rPr lang="en-US" dirty="0">
                <a:ea typeface="Roboto"/>
                <a:cs typeface="Roboto"/>
              </a:rPr>
              <a:t>13 states</a:t>
            </a:r>
          </a:p>
        </p:txBody>
      </p:sp>
    </p:spTree>
    <p:extLst>
      <p:ext uri="{BB962C8B-B14F-4D97-AF65-F5344CB8AC3E}">
        <p14:creationId xmlns:p14="http://schemas.microsoft.com/office/powerpoint/2010/main" val="3536075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91C7BE-F439-5CFF-E6B8-89E97771D8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A8E4C5-5494-5CE0-00C3-5BE2AC18D1D6}"/>
              </a:ext>
            </a:extLst>
          </p:cNvPr>
          <p:cNvSpPr>
            <a:spLocks noGrp="1"/>
          </p:cNvSpPr>
          <p:nvPr>
            <p:ph type="title"/>
          </p:nvPr>
        </p:nvSpPr>
        <p:spPr/>
        <p:txBody>
          <a:bodyPr/>
          <a:lstStyle/>
          <a:p>
            <a:r>
              <a:rPr lang="en-US" dirty="0">
                <a:ea typeface="Roboto Black"/>
                <a:cs typeface="Roboto Black"/>
              </a:rPr>
              <a:t>Question 1</a:t>
            </a:r>
            <a:endParaRPr lang="en-US" dirty="0"/>
          </a:p>
        </p:txBody>
      </p:sp>
      <p:sp>
        <p:nvSpPr>
          <p:cNvPr id="3" name="Content Placeholder 2">
            <a:extLst>
              <a:ext uri="{FF2B5EF4-FFF2-40B4-BE49-F238E27FC236}">
                <a16:creationId xmlns:a16="http://schemas.microsoft.com/office/drawing/2014/main" id="{8758AA10-BF20-93B2-6827-3DB21D700C34}"/>
              </a:ext>
            </a:extLst>
          </p:cNvPr>
          <p:cNvSpPr>
            <a:spLocks noGrp="1"/>
          </p:cNvSpPr>
          <p:nvPr>
            <p:ph sz="half" idx="1"/>
          </p:nvPr>
        </p:nvSpPr>
        <p:spPr>
          <a:xfrm>
            <a:off x="838200" y="1695283"/>
            <a:ext cx="5181600" cy="2175628"/>
          </a:xfrm>
        </p:spPr>
        <p:txBody>
          <a:bodyPr vert="horz" lIns="91440" tIns="45720" rIns="91440" bIns="45720" rtlCol="0" anchor="t">
            <a:normAutofit/>
          </a:bodyPr>
          <a:lstStyle/>
          <a:p>
            <a:pPr marL="0" indent="0">
              <a:buNone/>
            </a:pPr>
            <a:r>
              <a:rPr lang="en-US" dirty="0">
                <a:ea typeface="Roboto"/>
                <a:cs typeface="Roboto"/>
              </a:rPr>
              <a:t>According to the Appalachian Regional Commission (ARC), how many states are considered part of Appalachia?</a:t>
            </a:r>
          </a:p>
        </p:txBody>
      </p:sp>
      <p:sp>
        <p:nvSpPr>
          <p:cNvPr id="4" name="Content Placeholder 3">
            <a:extLst>
              <a:ext uri="{FF2B5EF4-FFF2-40B4-BE49-F238E27FC236}">
                <a16:creationId xmlns:a16="http://schemas.microsoft.com/office/drawing/2014/main" id="{A7D264DB-498C-250D-5912-F51036C828A5}"/>
              </a:ext>
            </a:extLst>
          </p:cNvPr>
          <p:cNvSpPr>
            <a:spLocks noGrp="1"/>
          </p:cNvSpPr>
          <p:nvPr>
            <p:ph sz="half" idx="2"/>
          </p:nvPr>
        </p:nvSpPr>
        <p:spPr>
          <a:xfrm>
            <a:off x="6563226" y="1695283"/>
            <a:ext cx="4790574" cy="2175628"/>
          </a:xfrm>
        </p:spPr>
        <p:txBody>
          <a:bodyPr vert="horz" lIns="91440" tIns="45720" rIns="91440" bIns="45720" rtlCol="0" anchor="t">
            <a:normAutofit/>
          </a:bodyPr>
          <a:lstStyle/>
          <a:p>
            <a:r>
              <a:rPr lang="en-US" dirty="0">
                <a:ea typeface="Roboto"/>
                <a:cs typeface="Roboto"/>
              </a:rPr>
              <a:t>5 states</a:t>
            </a:r>
          </a:p>
          <a:p>
            <a:r>
              <a:rPr lang="en-US" dirty="0">
                <a:ea typeface="Roboto"/>
                <a:cs typeface="Roboto"/>
              </a:rPr>
              <a:t>7 states</a:t>
            </a:r>
          </a:p>
          <a:p>
            <a:r>
              <a:rPr lang="en-US" dirty="0">
                <a:ea typeface="Roboto"/>
                <a:cs typeface="Roboto"/>
              </a:rPr>
              <a:t>10 states</a:t>
            </a:r>
          </a:p>
          <a:p>
            <a:r>
              <a:rPr lang="en-US" dirty="0">
                <a:solidFill>
                  <a:srgbClr val="C00000"/>
                </a:solidFill>
                <a:ea typeface="Roboto"/>
                <a:cs typeface="Roboto"/>
              </a:rPr>
              <a:t>13 states!</a:t>
            </a:r>
          </a:p>
        </p:txBody>
      </p:sp>
      <p:sp>
        <p:nvSpPr>
          <p:cNvPr id="5" name="TextBox 4">
            <a:extLst>
              <a:ext uri="{FF2B5EF4-FFF2-40B4-BE49-F238E27FC236}">
                <a16:creationId xmlns:a16="http://schemas.microsoft.com/office/drawing/2014/main" id="{6C4666D6-F827-56AF-D012-5AD48A2DC925}"/>
              </a:ext>
            </a:extLst>
          </p:cNvPr>
          <p:cNvSpPr txBox="1"/>
          <p:nvPr/>
        </p:nvSpPr>
        <p:spPr>
          <a:xfrm>
            <a:off x="835049" y="3872449"/>
            <a:ext cx="10505000"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solidFill>
                  <a:srgbClr val="C00000"/>
                </a:solidFill>
                <a:ea typeface="Roboto"/>
                <a:cs typeface="Roboto"/>
              </a:rPr>
              <a:t>The 13 states from southern New York to northern Mississippi are considered part of Appalachia.</a:t>
            </a:r>
            <a:endParaRPr lang="en-US" dirty="0"/>
          </a:p>
        </p:txBody>
      </p:sp>
    </p:spTree>
    <p:extLst>
      <p:ext uri="{BB962C8B-B14F-4D97-AF65-F5344CB8AC3E}">
        <p14:creationId xmlns:p14="http://schemas.microsoft.com/office/powerpoint/2010/main" val="3187463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5BEC43-85BD-F2EC-9413-924758B20A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4724EA-07B4-ABA6-D848-E283DC3ACDD4}"/>
              </a:ext>
            </a:extLst>
          </p:cNvPr>
          <p:cNvSpPr>
            <a:spLocks noGrp="1"/>
          </p:cNvSpPr>
          <p:nvPr>
            <p:ph type="title"/>
          </p:nvPr>
        </p:nvSpPr>
        <p:spPr/>
        <p:txBody>
          <a:bodyPr/>
          <a:lstStyle/>
          <a:p>
            <a:r>
              <a:rPr lang="en-US" dirty="0">
                <a:ea typeface="Roboto Black"/>
                <a:cs typeface="Roboto Black"/>
              </a:rPr>
              <a:t>Question 2</a:t>
            </a:r>
            <a:endParaRPr lang="en-US" dirty="0"/>
          </a:p>
        </p:txBody>
      </p:sp>
      <p:sp>
        <p:nvSpPr>
          <p:cNvPr id="3" name="Content Placeholder 2">
            <a:extLst>
              <a:ext uri="{FF2B5EF4-FFF2-40B4-BE49-F238E27FC236}">
                <a16:creationId xmlns:a16="http://schemas.microsoft.com/office/drawing/2014/main" id="{40E1D440-4A29-9A4A-5B09-996B1F3AAE8F}"/>
              </a:ext>
            </a:extLst>
          </p:cNvPr>
          <p:cNvSpPr>
            <a:spLocks noGrp="1"/>
          </p:cNvSpPr>
          <p:nvPr>
            <p:ph sz="half" idx="1"/>
          </p:nvPr>
        </p:nvSpPr>
        <p:spPr>
          <a:xfrm>
            <a:off x="838200" y="1695283"/>
            <a:ext cx="5181600" cy="4351338"/>
          </a:xfrm>
        </p:spPr>
        <p:txBody>
          <a:bodyPr vert="horz" lIns="91440" tIns="45720" rIns="91440" bIns="45720" rtlCol="0" anchor="t">
            <a:normAutofit/>
          </a:bodyPr>
          <a:lstStyle/>
          <a:p>
            <a:pPr marL="0" indent="0">
              <a:buNone/>
            </a:pPr>
            <a:r>
              <a:rPr lang="en-US" dirty="0">
                <a:ea typeface="Roboto"/>
                <a:cs typeface="Roboto"/>
              </a:rPr>
              <a:t>This summer, ASP will serve families in how many Appalachian states?</a:t>
            </a:r>
            <a:endParaRPr lang="en-US" dirty="0"/>
          </a:p>
        </p:txBody>
      </p:sp>
      <p:sp>
        <p:nvSpPr>
          <p:cNvPr id="4" name="Content Placeholder 3">
            <a:extLst>
              <a:ext uri="{FF2B5EF4-FFF2-40B4-BE49-F238E27FC236}">
                <a16:creationId xmlns:a16="http://schemas.microsoft.com/office/drawing/2014/main" id="{85ECBE9F-1995-D727-4391-C08C3304FFEE}"/>
              </a:ext>
            </a:extLst>
          </p:cNvPr>
          <p:cNvSpPr>
            <a:spLocks noGrp="1"/>
          </p:cNvSpPr>
          <p:nvPr>
            <p:ph sz="half" idx="2"/>
          </p:nvPr>
        </p:nvSpPr>
        <p:spPr>
          <a:xfrm>
            <a:off x="6563226" y="1715335"/>
            <a:ext cx="4790574" cy="4351338"/>
          </a:xfrm>
        </p:spPr>
        <p:txBody>
          <a:bodyPr vert="horz" lIns="91440" tIns="45720" rIns="91440" bIns="45720" rtlCol="0" anchor="t">
            <a:normAutofit/>
          </a:bodyPr>
          <a:lstStyle/>
          <a:p>
            <a:r>
              <a:rPr lang="en-US" dirty="0">
                <a:ea typeface="Roboto"/>
                <a:cs typeface="Roboto"/>
              </a:rPr>
              <a:t>3 states</a:t>
            </a:r>
          </a:p>
          <a:p>
            <a:r>
              <a:rPr lang="en-US" dirty="0">
                <a:ea typeface="Roboto"/>
                <a:cs typeface="Roboto"/>
              </a:rPr>
              <a:t>5 states</a:t>
            </a:r>
            <a:endParaRPr lang="en-US" dirty="0"/>
          </a:p>
          <a:p>
            <a:r>
              <a:rPr lang="en-US" dirty="0">
                <a:ea typeface="Roboto"/>
                <a:cs typeface="Roboto"/>
              </a:rPr>
              <a:t>7 states</a:t>
            </a:r>
          </a:p>
          <a:p>
            <a:r>
              <a:rPr lang="en-US" dirty="0">
                <a:ea typeface="Roboto"/>
                <a:cs typeface="Roboto"/>
              </a:rPr>
              <a:t>10 states</a:t>
            </a:r>
          </a:p>
          <a:p>
            <a:pPr marL="0" indent="0">
              <a:buNone/>
            </a:pPr>
            <a:endParaRPr lang="en-US" dirty="0">
              <a:ea typeface="Roboto"/>
              <a:cs typeface="Roboto"/>
            </a:endParaRPr>
          </a:p>
        </p:txBody>
      </p:sp>
    </p:spTree>
    <p:extLst>
      <p:ext uri="{BB962C8B-B14F-4D97-AF65-F5344CB8AC3E}">
        <p14:creationId xmlns:p14="http://schemas.microsoft.com/office/powerpoint/2010/main" val="1853118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47373F-7882-A64E-7C4B-6651CAC458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1A685D-D5F2-441E-709B-AE70522805FD}"/>
              </a:ext>
            </a:extLst>
          </p:cNvPr>
          <p:cNvSpPr>
            <a:spLocks noGrp="1"/>
          </p:cNvSpPr>
          <p:nvPr>
            <p:ph type="title"/>
          </p:nvPr>
        </p:nvSpPr>
        <p:spPr/>
        <p:txBody>
          <a:bodyPr/>
          <a:lstStyle/>
          <a:p>
            <a:r>
              <a:rPr lang="en-US" dirty="0">
                <a:ea typeface="Roboto Black"/>
                <a:cs typeface="Roboto Black"/>
              </a:rPr>
              <a:t>Question 2</a:t>
            </a:r>
            <a:endParaRPr lang="en-US" dirty="0"/>
          </a:p>
        </p:txBody>
      </p:sp>
      <p:sp>
        <p:nvSpPr>
          <p:cNvPr id="3" name="Content Placeholder 2">
            <a:extLst>
              <a:ext uri="{FF2B5EF4-FFF2-40B4-BE49-F238E27FC236}">
                <a16:creationId xmlns:a16="http://schemas.microsoft.com/office/drawing/2014/main" id="{C30421D4-6793-039C-9DB9-98A085D0950E}"/>
              </a:ext>
            </a:extLst>
          </p:cNvPr>
          <p:cNvSpPr>
            <a:spLocks noGrp="1"/>
          </p:cNvSpPr>
          <p:nvPr>
            <p:ph sz="half" idx="1"/>
          </p:nvPr>
        </p:nvSpPr>
        <p:spPr>
          <a:xfrm>
            <a:off x="838200" y="1695283"/>
            <a:ext cx="5181600" cy="2195681"/>
          </a:xfrm>
        </p:spPr>
        <p:txBody>
          <a:bodyPr vert="horz" lIns="91440" tIns="45720" rIns="91440" bIns="45720" rtlCol="0" anchor="t">
            <a:normAutofit/>
          </a:bodyPr>
          <a:lstStyle/>
          <a:p>
            <a:pPr marL="0" indent="0">
              <a:buNone/>
            </a:pPr>
            <a:r>
              <a:rPr lang="en-US" dirty="0">
                <a:ea typeface="Roboto"/>
                <a:cs typeface="Roboto"/>
              </a:rPr>
              <a:t>This summer, ASP will serve families in how many Appalachian states?</a:t>
            </a:r>
            <a:endParaRPr lang="en-US" dirty="0"/>
          </a:p>
        </p:txBody>
      </p:sp>
      <p:sp>
        <p:nvSpPr>
          <p:cNvPr id="4" name="Content Placeholder 3">
            <a:extLst>
              <a:ext uri="{FF2B5EF4-FFF2-40B4-BE49-F238E27FC236}">
                <a16:creationId xmlns:a16="http://schemas.microsoft.com/office/drawing/2014/main" id="{CA901819-B917-7618-B0AD-324E21DBF7EB}"/>
              </a:ext>
            </a:extLst>
          </p:cNvPr>
          <p:cNvSpPr>
            <a:spLocks noGrp="1"/>
          </p:cNvSpPr>
          <p:nvPr>
            <p:ph sz="half" idx="2"/>
          </p:nvPr>
        </p:nvSpPr>
        <p:spPr>
          <a:xfrm>
            <a:off x="6563226" y="1695283"/>
            <a:ext cx="4790574" cy="2195680"/>
          </a:xfrm>
        </p:spPr>
        <p:txBody>
          <a:bodyPr vert="horz" lIns="91440" tIns="45720" rIns="91440" bIns="45720" rtlCol="0" anchor="t">
            <a:normAutofit/>
          </a:bodyPr>
          <a:lstStyle/>
          <a:p>
            <a:r>
              <a:rPr lang="en-US" dirty="0">
                <a:ea typeface="Roboto"/>
                <a:cs typeface="Roboto"/>
              </a:rPr>
              <a:t>3 states</a:t>
            </a:r>
          </a:p>
          <a:p>
            <a:r>
              <a:rPr lang="en-US" dirty="0">
                <a:solidFill>
                  <a:srgbClr val="C00000"/>
                </a:solidFill>
                <a:ea typeface="Roboto"/>
                <a:cs typeface="Roboto"/>
              </a:rPr>
              <a:t>5 states</a:t>
            </a:r>
          </a:p>
          <a:p>
            <a:r>
              <a:rPr lang="en-US" dirty="0">
                <a:ea typeface="Roboto"/>
                <a:cs typeface="Roboto"/>
              </a:rPr>
              <a:t>7 states</a:t>
            </a:r>
          </a:p>
          <a:p>
            <a:r>
              <a:rPr lang="en-US" dirty="0">
                <a:ea typeface="Roboto"/>
                <a:cs typeface="Roboto"/>
              </a:rPr>
              <a:t>10 states</a:t>
            </a:r>
          </a:p>
          <a:p>
            <a:pPr marL="0" indent="0">
              <a:buNone/>
            </a:pPr>
            <a:endParaRPr lang="en-US" dirty="0">
              <a:solidFill>
                <a:srgbClr val="C00000"/>
              </a:solidFill>
              <a:ea typeface="Roboto"/>
              <a:cs typeface="Roboto"/>
            </a:endParaRPr>
          </a:p>
          <a:p>
            <a:pPr marL="0" indent="0">
              <a:buNone/>
            </a:pPr>
            <a:endParaRPr lang="en-US" dirty="0">
              <a:ea typeface="Roboto"/>
              <a:cs typeface="Roboto"/>
            </a:endParaRPr>
          </a:p>
        </p:txBody>
      </p:sp>
      <p:sp>
        <p:nvSpPr>
          <p:cNvPr id="5" name="TextBox 4">
            <a:extLst>
              <a:ext uri="{FF2B5EF4-FFF2-40B4-BE49-F238E27FC236}">
                <a16:creationId xmlns:a16="http://schemas.microsoft.com/office/drawing/2014/main" id="{60C122CC-E979-C63B-4D94-D5C31194B877}"/>
              </a:ext>
            </a:extLst>
          </p:cNvPr>
          <p:cNvSpPr txBox="1"/>
          <p:nvPr/>
        </p:nvSpPr>
        <p:spPr>
          <a:xfrm>
            <a:off x="842496" y="3886486"/>
            <a:ext cx="10507579"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solidFill>
                  <a:srgbClr val="C00000"/>
                </a:solidFill>
                <a:ea typeface="Roboto"/>
                <a:cs typeface="Roboto"/>
              </a:rPr>
              <a:t>Kentucky, North Carolina, Tennessee, Virginia, and West Virginia</a:t>
            </a:r>
            <a:endParaRPr lang="en-US" dirty="0"/>
          </a:p>
        </p:txBody>
      </p:sp>
    </p:spTree>
    <p:extLst>
      <p:ext uri="{BB962C8B-B14F-4D97-AF65-F5344CB8AC3E}">
        <p14:creationId xmlns:p14="http://schemas.microsoft.com/office/powerpoint/2010/main" val="4039119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8A09F9-1379-D43B-DCDF-FD10CC3725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968176-7244-E131-41EF-4D5B2A14A918}"/>
              </a:ext>
            </a:extLst>
          </p:cNvPr>
          <p:cNvSpPr>
            <a:spLocks noGrp="1"/>
          </p:cNvSpPr>
          <p:nvPr>
            <p:ph type="title"/>
          </p:nvPr>
        </p:nvSpPr>
        <p:spPr/>
        <p:txBody>
          <a:bodyPr/>
          <a:lstStyle/>
          <a:p>
            <a:r>
              <a:rPr lang="en-US" dirty="0">
                <a:ea typeface="Roboto Black"/>
                <a:cs typeface="Roboto Black"/>
              </a:rPr>
              <a:t>Question 3</a:t>
            </a:r>
            <a:endParaRPr lang="en-US" dirty="0"/>
          </a:p>
        </p:txBody>
      </p:sp>
      <p:sp>
        <p:nvSpPr>
          <p:cNvPr id="3" name="Content Placeholder 2">
            <a:extLst>
              <a:ext uri="{FF2B5EF4-FFF2-40B4-BE49-F238E27FC236}">
                <a16:creationId xmlns:a16="http://schemas.microsoft.com/office/drawing/2014/main" id="{FBC796AC-B827-8E9D-B29F-54D47C544138}"/>
              </a:ext>
            </a:extLst>
          </p:cNvPr>
          <p:cNvSpPr>
            <a:spLocks noGrp="1"/>
          </p:cNvSpPr>
          <p:nvPr>
            <p:ph sz="half" idx="1"/>
          </p:nvPr>
        </p:nvSpPr>
        <p:spPr>
          <a:xfrm>
            <a:off x="838200" y="1695283"/>
            <a:ext cx="5181600" cy="4351338"/>
          </a:xfrm>
        </p:spPr>
        <p:txBody>
          <a:bodyPr vert="horz" lIns="91440" tIns="45720" rIns="91440" bIns="45720" rtlCol="0" anchor="t">
            <a:normAutofit/>
          </a:bodyPr>
          <a:lstStyle/>
          <a:p>
            <a:pPr marL="0" indent="0">
              <a:buNone/>
            </a:pPr>
            <a:r>
              <a:rPr lang="en-US" dirty="0">
                <a:ea typeface="Roboto"/>
                <a:cs typeface="Roboto"/>
              </a:rPr>
              <a:t>Why do ASP vehicles have names? </a:t>
            </a:r>
          </a:p>
        </p:txBody>
      </p:sp>
      <p:sp>
        <p:nvSpPr>
          <p:cNvPr id="4" name="Content Placeholder 3">
            <a:extLst>
              <a:ext uri="{FF2B5EF4-FFF2-40B4-BE49-F238E27FC236}">
                <a16:creationId xmlns:a16="http://schemas.microsoft.com/office/drawing/2014/main" id="{1A04A760-3B0C-9F28-F163-1D97D346BEC0}"/>
              </a:ext>
            </a:extLst>
          </p:cNvPr>
          <p:cNvSpPr>
            <a:spLocks noGrp="1"/>
          </p:cNvSpPr>
          <p:nvPr>
            <p:ph sz="half" idx="2"/>
          </p:nvPr>
        </p:nvSpPr>
        <p:spPr>
          <a:xfrm>
            <a:off x="6563226" y="1715335"/>
            <a:ext cx="4790574" cy="4351338"/>
          </a:xfrm>
        </p:spPr>
        <p:txBody>
          <a:bodyPr vert="horz" lIns="91440" tIns="45720" rIns="91440" bIns="45720" rtlCol="0" anchor="t">
            <a:normAutofit/>
          </a:bodyPr>
          <a:lstStyle/>
          <a:p>
            <a:r>
              <a:rPr lang="en-US" dirty="0">
                <a:ea typeface="Roboto"/>
                <a:cs typeface="Roboto"/>
              </a:rPr>
              <a:t>It's a tradition</a:t>
            </a:r>
          </a:p>
          <a:p>
            <a:r>
              <a:rPr lang="en-US" dirty="0">
                <a:ea typeface="Roboto"/>
                <a:cs typeface="Roboto"/>
              </a:rPr>
              <a:t>It's funny</a:t>
            </a:r>
          </a:p>
          <a:p>
            <a:r>
              <a:rPr lang="en-US" dirty="0">
                <a:ea typeface="Roboto"/>
                <a:cs typeface="Roboto"/>
              </a:rPr>
              <a:t>All ASP vehicles look alike</a:t>
            </a:r>
          </a:p>
          <a:p>
            <a:r>
              <a:rPr lang="en-US" dirty="0">
                <a:ea typeface="Roboto"/>
                <a:cs typeface="Roboto"/>
              </a:rPr>
              <a:t>All of the above</a:t>
            </a:r>
          </a:p>
        </p:txBody>
      </p:sp>
    </p:spTree>
    <p:extLst>
      <p:ext uri="{BB962C8B-B14F-4D97-AF65-F5344CB8AC3E}">
        <p14:creationId xmlns:p14="http://schemas.microsoft.com/office/powerpoint/2010/main" val="1619106473"/>
      </p:ext>
    </p:extLst>
  </p:cSld>
  <p:clrMapOvr>
    <a:masterClrMapping/>
  </p:clrMapOvr>
</p:sld>
</file>

<file path=ppt/theme/theme1.xml><?xml version="1.0" encoding="utf-8"?>
<a:theme xmlns:a="http://schemas.openxmlformats.org/drawingml/2006/main" name="Office Theme">
  <a:themeElements>
    <a:clrScheme name="ASP Master">
      <a:dk1>
        <a:srgbClr val="B32017"/>
      </a:dk1>
      <a:lt1>
        <a:srgbClr val="FFFFFF"/>
      </a:lt1>
      <a:dk2>
        <a:srgbClr val="486F8B"/>
      </a:dk2>
      <a:lt2>
        <a:srgbClr val="D1E5ED"/>
      </a:lt2>
      <a:accent1>
        <a:srgbClr val="FAAD54"/>
      </a:accent1>
      <a:accent2>
        <a:srgbClr val="418586"/>
      </a:accent2>
      <a:accent3>
        <a:srgbClr val="7DBD96"/>
      </a:accent3>
      <a:accent4>
        <a:srgbClr val="97C0D7"/>
      </a:accent4>
      <a:accent5>
        <a:srgbClr val="A595AD"/>
      </a:accent5>
      <a:accent6>
        <a:srgbClr val="E6873A"/>
      </a:accent6>
      <a:hlink>
        <a:srgbClr val="0563C1"/>
      </a:hlink>
      <a:folHlink>
        <a:srgbClr val="954F72"/>
      </a:folHlink>
    </a:clrScheme>
    <a:fontScheme name="ASP Theme Fonts">
      <a:majorFont>
        <a:latin typeface="Roboto Black"/>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9115D38E-C55C-48F4-A957-B9821EE2DE45}" vid="{0F1BDBB2-0970-4594-AA67-ABD75AC3AF7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77B49C3CFEA2B47AA7CDC082F1CF8DC" ma:contentTypeVersion="22" ma:contentTypeDescription="Create a new document." ma:contentTypeScope="" ma:versionID="d2430773ea4c3a09bfbd777636bdc756">
  <xsd:schema xmlns:xsd="http://www.w3.org/2001/XMLSchema" xmlns:xs="http://www.w3.org/2001/XMLSchema" xmlns:p="http://schemas.microsoft.com/office/2006/metadata/properties" xmlns:ns2="e8f99423-bcbb-41ee-bd8f-8f9332e23dcf" xmlns:ns3="0b579708-a640-4f5a-8552-ba4566787326" xmlns:ns4="6ef63ca6-53a3-430c-9de7-3860ee6e7733" targetNamespace="http://schemas.microsoft.com/office/2006/metadata/properties" ma:root="true" ma:fieldsID="577caa34d43b69708b7f582f3032d36b" ns2:_="" ns3:_="" ns4:_="">
    <xsd:import namespace="e8f99423-bcbb-41ee-bd8f-8f9332e23dcf"/>
    <xsd:import namespace="0b579708-a640-4f5a-8552-ba4566787326"/>
    <xsd:import namespace="6ef63ca6-53a3-430c-9de7-3860ee6e7733"/>
    <xsd:element name="properties">
      <xsd:complexType>
        <xsd:sequence>
          <xsd:element name="documentManagement">
            <xsd:complexType>
              <xsd:all>
                <xsd:element ref="ns2:SharedWithUsers" minOccurs="0"/>
                <xsd:element ref="ns2:SharingHintHash" minOccurs="0"/>
                <xsd:element ref="ns3:_x0061_rn3"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AutoKeyPoints" minOccurs="0"/>
                <xsd:element ref="ns3:MediaServiceKeyPoints" minOccurs="0"/>
                <xsd:element ref="ns3:MediaServiceLocation" minOccurs="0"/>
                <xsd:element ref="ns3:MediaServiceGenerationTime" minOccurs="0"/>
                <xsd:element ref="ns3:MediaServiceEventHashCode" minOccurs="0"/>
                <xsd:element ref="ns3:MediaLengthInSeconds" minOccurs="0"/>
                <xsd:element ref="ns3:MediaServiceSearchProperties"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f99423-bcbb-41ee-bd8f-8f9332e23dc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LastSharedByUser" ma:index="12" nillable="true" ma:displayName="Last Shared By User" ma:description="" ma:internalName="LastSharedByUser" ma:readOnly="true">
      <xsd:simpleType>
        <xsd:restriction base="dms:Note">
          <xsd:maxLength value="255"/>
        </xsd:restriction>
      </xsd:simpleType>
    </xsd:element>
    <xsd:element name="LastSharedByTime" ma:index="13"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b579708-a640-4f5a-8552-ba4566787326" elementFormDefault="qualified">
    <xsd:import namespace="http://schemas.microsoft.com/office/2006/documentManagement/types"/>
    <xsd:import namespace="http://schemas.microsoft.com/office/infopath/2007/PartnerControls"/>
    <xsd:element name="_x0061_rn3" ma:index="10" nillable="true" ma:displayName="Text" ma:internalName="_x0061_rn3">
      <xsd:simpleType>
        <xsd:restriction base="dms:Text"/>
      </xsd:simpleType>
    </xsd:element>
    <xsd:element name="MediaServiceMetadata" ma:index="14" nillable="true" ma:displayName="MediaServiceMetadata" ma:description="" ma:hidden="true" ma:internalName="MediaServiceMetadata" ma:readOnly="true">
      <xsd:simpleType>
        <xsd:restriction base="dms:Note"/>
      </xsd:simpleType>
    </xsd:element>
    <xsd:element name="MediaServiceFastMetadata" ma:index="15" nillable="true" ma:displayName="MediaServiceFastMetadata" ma:description="" ma:hidden="true" ma:internalName="MediaServiceFastMetadata" ma:readOnly="true">
      <xsd:simpleType>
        <xsd:restriction base="dms:Note"/>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MediaServiceAutoTags" ma:internalName="MediaServiceAutoTags"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LengthInSeconds" ma:index="24" nillable="true" ma:displayName="Length (seconds)" ma:internalName="MediaLengthInSeconds" ma:readOnly="true">
      <xsd:simpleType>
        <xsd:restriction base="dms:Unknown"/>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57b1720c-040c-4cc2-840d-9e9221cb0db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ef63ca6-53a3-430c-9de7-3860ee6e7733" elementFormDefault="qualified">
    <xsd:import namespace="http://schemas.microsoft.com/office/2006/documentManagement/types"/>
    <xsd:import namespace="http://schemas.microsoft.com/office/infopath/2007/PartnerControls"/>
    <xsd:element name="TaxCatchAll" ma:index="28" nillable="true" ma:displayName="Taxonomy Catch All Column" ma:hidden="true" ma:list="{f52c0438-e3b7-41b6-8b8f-3e4816355092}" ma:internalName="TaxCatchAll" ma:showField="CatchAllData" ma:web="6ef63ca6-53a3-430c-9de7-3860ee6e77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6ef63ca6-53a3-430c-9de7-3860ee6e7733" xsi:nil="true"/>
    <lcf76f155ced4ddcb4097134ff3c332f xmlns="0b579708-a640-4f5a-8552-ba4566787326">
      <Terms xmlns="http://schemas.microsoft.com/office/infopath/2007/PartnerControls"/>
    </lcf76f155ced4ddcb4097134ff3c332f>
    <_x0061_rn3 xmlns="0b579708-a640-4f5a-8552-ba456678732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87D2E32-78AF-4B23-9B76-320201B8B64C}">
  <ds:schemaRefs>
    <ds:schemaRef ds:uri="0b579708-a640-4f5a-8552-ba4566787326"/>
    <ds:schemaRef ds:uri="6ef63ca6-53a3-430c-9de7-3860ee6e7733"/>
    <ds:schemaRef ds:uri="e8f99423-bcbb-41ee-bd8f-8f9332e23dc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FC2CE8D-9715-43C1-AD06-BE2E6840622F}">
  <ds:schemaRefs>
    <ds:schemaRef ds:uri="http://purl.org/dc/terms/"/>
    <ds:schemaRef ds:uri="http://purl.org/dc/dcmitype/"/>
    <ds:schemaRef ds:uri="0b579708-a640-4f5a-8552-ba4566787326"/>
    <ds:schemaRef ds:uri="http://schemas.microsoft.com/office/infopath/2007/PartnerControls"/>
    <ds:schemaRef ds:uri="http://schemas.openxmlformats.org/package/2006/metadata/core-properties"/>
    <ds:schemaRef ds:uri="http://purl.org/dc/elements/1.1/"/>
    <ds:schemaRef ds:uri="http://schemas.microsoft.com/office/2006/documentManagement/types"/>
    <ds:schemaRef ds:uri="6ef63ca6-53a3-430c-9de7-3860ee6e7733"/>
    <ds:schemaRef ds:uri="e8f99423-bcbb-41ee-bd8f-8f9332e23dcf"/>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5F7AF3CB-5741-4B05-B889-03F8E63B9CF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ASP Master plain background (.potx format)</Template>
  <TotalTime>0</TotalTime>
  <Words>1107</Words>
  <Application>Microsoft Office PowerPoint</Application>
  <PresentationFormat>Widescreen</PresentationFormat>
  <Paragraphs>141</Paragraphs>
  <Slides>27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Aptos</vt:lpstr>
      <vt:lpstr>Arial</vt:lpstr>
      <vt:lpstr>Courier New</vt:lpstr>
      <vt:lpstr>Roboto</vt:lpstr>
      <vt:lpstr>Roboto Black</vt:lpstr>
      <vt:lpstr>Roboto Medium</vt:lpstr>
      <vt:lpstr>Wingdings</vt:lpstr>
      <vt:lpstr>Office Theme</vt:lpstr>
      <vt:lpstr>PowerPoint Presentation</vt:lpstr>
      <vt:lpstr>Prayer</vt:lpstr>
      <vt:lpstr>Ice Breaker</vt:lpstr>
      <vt:lpstr>Trivia Challenge!</vt:lpstr>
      <vt:lpstr>Question 1</vt:lpstr>
      <vt:lpstr>Question 1</vt:lpstr>
      <vt:lpstr>Question 2</vt:lpstr>
      <vt:lpstr>Question 2</vt:lpstr>
      <vt:lpstr>Question 3</vt:lpstr>
      <vt:lpstr>Question 3</vt:lpstr>
      <vt:lpstr>Question 4</vt:lpstr>
      <vt:lpstr>Question 4</vt:lpstr>
      <vt:lpstr>Question 5</vt:lpstr>
      <vt:lpstr>Question 5</vt:lpstr>
      <vt:lpstr>Question 6</vt:lpstr>
      <vt:lpstr>Question 6</vt:lpstr>
      <vt:lpstr>Question 7</vt:lpstr>
      <vt:lpstr>Question 7</vt:lpstr>
      <vt:lpstr>Bonus Questions!</vt:lpstr>
      <vt:lpstr>Bonus Questions!</vt:lpstr>
      <vt:lpstr>Guiding Principles Discussion</vt:lpstr>
      <vt:lpstr>Be the Light</vt:lpstr>
      <vt:lpstr>Matthew 5:14-16</vt:lpstr>
      <vt:lpstr>Psalm 119:105</vt:lpstr>
      <vt:lpstr>Ephesians 5:8-10, 13-14</vt:lpstr>
      <vt:lpstr>Things to Know!</vt:lpstr>
      <vt:lpstr>Closing Blessing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Sheryl Hartley</dc:creator>
  <cp:lastModifiedBy>Laura Moree</cp:lastModifiedBy>
  <cp:revision>216</cp:revision>
  <dcterms:created xsi:type="dcterms:W3CDTF">2024-07-23T12:27:37Z</dcterms:created>
  <dcterms:modified xsi:type="dcterms:W3CDTF">2025-03-03T13:54:36Z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0x010100777B49C3CFEA2B47AA7CDC082F1CF8DC</vt:lpwstr>
  </property>
  <property fmtid="{D5CDD505-2E9C-101B-9397-08002B2CF9AE}" pid="3" name="MediaServiceImageTags">
    <vt:lpwstr/>
  </property>
  <property fmtid="{D5CDD505-2E9C-101B-9397-08002B2CF9AE}" pid="4" name="Order">
    <vt:r8>5400</vt:r8>
  </property>
  <property fmtid="{D5CDD505-2E9C-101B-9397-08002B2CF9AE}" pid="5" name="ComplianceAssetId">
    <vt:lpwstr/>
  </property>
  <property fmtid="{D5CDD505-2E9C-101B-9397-08002B2CF9AE}" pid="6" name="_ExtendedDescription">
    <vt:lpwstr/>
  </property>
  <property fmtid="{D5CDD505-2E9C-101B-9397-08002B2CF9AE}" pid="7" name="TriggerFlowInfo">
    <vt:lpwstr/>
  </property>
</Properties>
</file>