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3"/>
  </p:notesMasterIdLst>
  <p:sldIdLst>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 id="25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6D87"/>
    <a:srgbClr val="B32017"/>
    <a:srgbClr val="BBCAD6"/>
    <a:srgbClr val="605062"/>
    <a:srgbClr val="67823A"/>
    <a:srgbClr val="F1C15C"/>
    <a:srgbClr val="DED7E3"/>
    <a:srgbClr val="7B9CB1"/>
    <a:srgbClr val="F7DC86"/>
    <a:srgbClr val="C177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9C3438-1E83-9D83-5CF0-3012F43BDD36}" v="2" dt="2025-03-04T16:55:27.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08B60-B678-4557-80C0-0017D294E537}" type="datetimeFigureOut">
              <a:rPr lang="en-US" smtClean="0"/>
              <a:t>3/5/2025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23F49-1E37-45B3-AEB6-9B2BECAA74E1}" type="slidenum">
              <a:rPr lang="en-US" smtClean="0"/>
              <a:t>‹#›</a:t>
            </a:fld>
            <a:endParaRPr lang="en-US"/>
          </a:p>
        </p:txBody>
      </p:sp>
    </p:spTree>
    <p:extLst>
      <p:ext uri="{BB962C8B-B14F-4D97-AF65-F5344CB8AC3E}">
        <p14:creationId xmlns:p14="http://schemas.microsoft.com/office/powerpoint/2010/main" val="30457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ED250C-A573-45A8-BF89-498EA9CF9AE6}" type="slidenum">
              <a:rPr lang="en-US" smtClean="0"/>
              <a:t>1</a:t>
            </a:fld>
            <a:endParaRPr lang="en-US"/>
          </a:p>
        </p:txBody>
      </p:sp>
    </p:spTree>
    <p:extLst>
      <p:ext uri="{BB962C8B-B14F-4D97-AF65-F5344CB8AC3E}">
        <p14:creationId xmlns:p14="http://schemas.microsoft.com/office/powerpoint/2010/main" val="2692169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Isosceles Triangle 9">
            <a:extLst>
              <a:ext uri="{FF2B5EF4-FFF2-40B4-BE49-F238E27FC236}">
                <a16:creationId xmlns:a16="http://schemas.microsoft.com/office/drawing/2014/main" id="{C35F1AAD-3F6E-40CE-B3D6-BC45D5378811}"/>
              </a:ext>
            </a:extLst>
          </p:cNvPr>
          <p:cNvSpPr/>
          <p:nvPr userDrawn="1"/>
        </p:nvSpPr>
        <p:spPr>
          <a:xfrm>
            <a:off x="1335997" y="5362938"/>
            <a:ext cx="9520006" cy="1495062"/>
          </a:xfrm>
          <a:prstGeom prst="triangle">
            <a:avLst>
              <a:gd name="adj" fmla="val 50026"/>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CDE0CD87-DDF6-423E-8149-7187254B20B2}"/>
              </a:ext>
            </a:extLst>
          </p:cNvPr>
          <p:cNvSpPr/>
          <p:nvPr userDrawn="1"/>
        </p:nvSpPr>
        <p:spPr>
          <a:xfrm>
            <a:off x="0"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A0CD4A5-91FC-4CC4-9F23-93F165CABE82}"/>
              </a:ext>
            </a:extLst>
          </p:cNvPr>
          <p:cNvSpPr/>
          <p:nvPr userDrawn="1"/>
        </p:nvSpPr>
        <p:spPr>
          <a:xfrm>
            <a:off x="1770661"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7A8B3FC2-F066-48FB-8EC2-F50686AD1124}"/>
              </a:ext>
            </a:extLst>
          </p:cNvPr>
          <p:cNvSpPr/>
          <p:nvPr userDrawn="1"/>
        </p:nvSpPr>
        <p:spPr>
          <a:xfrm>
            <a:off x="2605177"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E5D0804B-B4A7-44F8-916D-B3FF06E831EF}"/>
              </a:ext>
            </a:extLst>
          </p:cNvPr>
          <p:cNvSpPr/>
          <p:nvPr userDrawn="1"/>
        </p:nvSpPr>
        <p:spPr>
          <a:xfrm>
            <a:off x="0" y="6345283"/>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2E23EAFA-74D9-487B-BAAD-23D274DF12F5}"/>
              </a:ext>
            </a:extLst>
          </p:cNvPr>
          <p:cNvSpPr/>
          <p:nvPr userDrawn="1"/>
        </p:nvSpPr>
        <p:spPr>
          <a:xfrm flipH="1">
            <a:off x="6418218"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88FDE7C4-5A63-4495-AD39-22707BC79C23}"/>
              </a:ext>
            </a:extLst>
          </p:cNvPr>
          <p:cNvSpPr/>
          <p:nvPr userDrawn="1"/>
        </p:nvSpPr>
        <p:spPr>
          <a:xfrm flipH="1">
            <a:off x="8983967"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F9805727-4C22-4939-88B7-F8ACF33AEB3D}"/>
              </a:ext>
            </a:extLst>
          </p:cNvPr>
          <p:cNvSpPr/>
          <p:nvPr userDrawn="1"/>
        </p:nvSpPr>
        <p:spPr>
          <a:xfrm flipH="1">
            <a:off x="8852165"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14EE6C74-7625-48E7-9DF8-7DEA8842C50F}"/>
              </a:ext>
            </a:extLst>
          </p:cNvPr>
          <p:cNvSpPr/>
          <p:nvPr userDrawn="1"/>
        </p:nvSpPr>
        <p:spPr>
          <a:xfrm flipH="1">
            <a:off x="9837315" y="6345282"/>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499F6-1122-420F-A7D2-908F7125B184}"/>
              </a:ext>
            </a:extLst>
          </p:cNvPr>
          <p:cNvSpPr>
            <a:spLocks noGrp="1"/>
          </p:cNvSpPr>
          <p:nvPr userDrawn="1">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35F085-C1AF-4FC9-9DD0-39BDA5A9948C}"/>
              </a:ext>
            </a:extLst>
          </p:cNvPr>
          <p:cNvSpPr>
            <a:spLocks noGrp="1"/>
          </p:cNvSpPr>
          <p:nvPr userDrawn="1">
            <p:ph type="subTitle" idx="1"/>
          </p:nvPr>
        </p:nvSpPr>
        <p:spPr>
          <a:xfrm>
            <a:off x="1524000" y="3602038"/>
            <a:ext cx="9144000" cy="1655762"/>
          </a:xfrm>
        </p:spPr>
        <p:txBody>
          <a:bodyPr/>
          <a:lstStyle>
            <a:lvl1pPr marL="0" indent="0" algn="ctr">
              <a:buNone/>
              <a:defRPr sz="2400">
                <a:solidFill>
                  <a:srgbClr val="486D87"/>
                </a:solidFill>
                <a:latin typeface="Roboto Medium" panose="02000000000000000000" pitchFamily="2" charset="0"/>
                <a:ea typeface="Roboto Medium" panose="02000000000000000000" pitchFamily="2" charset="0"/>
                <a:cs typeface="Roboto Medium"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7" name="Picture 16">
            <a:extLst>
              <a:ext uri="{FF2B5EF4-FFF2-40B4-BE49-F238E27FC236}">
                <a16:creationId xmlns:a16="http://schemas.microsoft.com/office/drawing/2014/main" id="{B83F1D9F-0830-414B-8D56-77595B139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714055"/>
            <a:ext cx="1190159" cy="961192"/>
          </a:xfrm>
          <a:prstGeom prst="rect">
            <a:avLst/>
          </a:prstGeom>
        </p:spPr>
      </p:pic>
    </p:spTree>
    <p:extLst>
      <p:ext uri="{BB962C8B-B14F-4D97-AF65-F5344CB8AC3E}">
        <p14:creationId xmlns:p14="http://schemas.microsoft.com/office/powerpoint/2010/main" val="113618303"/>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5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d Image">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93D520F9-44B1-43AB-80D1-28CEC66D264C}"/>
              </a:ext>
            </a:extLst>
          </p:cNvPr>
          <p:cNvSpPr>
            <a:spLocks noGrp="1"/>
          </p:cNvSpPr>
          <p:nvPr>
            <p:ph type="pic" sz="quarter" idx="13" hasCustomPrompt="1"/>
          </p:nvPr>
        </p:nvSpPr>
        <p:spPr>
          <a:xfrm>
            <a:off x="628649" y="1143000"/>
            <a:ext cx="9704785" cy="4819650"/>
          </a:xfrm>
        </p:spPr>
        <p:txBody>
          <a:bodyPr anchor="ctr"/>
          <a:lstStyle>
            <a:lvl1pPr marL="0" indent="0" algn="ctr">
              <a:buNone/>
              <a:defRPr/>
            </a:lvl1pPr>
          </a:lstStyle>
          <a:p>
            <a:r>
              <a:rPr lang="en-US"/>
              <a:t>Insert featured photo here</a:t>
            </a:r>
          </a:p>
        </p:txBody>
      </p:sp>
      <p:sp>
        <p:nvSpPr>
          <p:cNvPr id="22" name="Text Placeholder 21">
            <a:extLst>
              <a:ext uri="{FF2B5EF4-FFF2-40B4-BE49-F238E27FC236}">
                <a16:creationId xmlns:a16="http://schemas.microsoft.com/office/drawing/2014/main" id="{0964A613-778D-488E-BC4C-03FB693E3A07}"/>
              </a:ext>
            </a:extLst>
          </p:cNvPr>
          <p:cNvSpPr>
            <a:spLocks noGrp="1"/>
          </p:cNvSpPr>
          <p:nvPr>
            <p:ph type="body" sz="quarter" idx="14"/>
          </p:nvPr>
        </p:nvSpPr>
        <p:spPr>
          <a:xfrm>
            <a:off x="628650" y="331788"/>
            <a:ext cx="9704388" cy="768350"/>
          </a:xfrm>
        </p:spPr>
        <p:txBody>
          <a:bodyPr>
            <a:normAutofit/>
          </a:bodyPr>
          <a:lstStyle>
            <a:lvl1pPr marL="0" indent="0" algn="r">
              <a:buNone/>
              <a:defRPr sz="4400">
                <a:solidFill>
                  <a:schemeClr val="tx1"/>
                </a:solidFill>
                <a:latin typeface="+mj-lt"/>
              </a:defRPr>
            </a:lvl1pPr>
            <a:lvl3pPr marL="914400" indent="0">
              <a:buNone/>
              <a:defRPr/>
            </a:lvl3pPr>
          </a:lstStyle>
          <a:p>
            <a:pPr lvl="0"/>
            <a:r>
              <a:rPr lang="en-US"/>
              <a:t>Click to edit Master text styles</a:t>
            </a:r>
          </a:p>
        </p:txBody>
      </p:sp>
      <p:sp>
        <p:nvSpPr>
          <p:cNvPr id="24" name="Text Placeholder 23">
            <a:extLst>
              <a:ext uri="{FF2B5EF4-FFF2-40B4-BE49-F238E27FC236}">
                <a16:creationId xmlns:a16="http://schemas.microsoft.com/office/drawing/2014/main" id="{C930083E-0E6B-4A18-8538-357A539411DA}"/>
              </a:ext>
            </a:extLst>
          </p:cNvPr>
          <p:cNvSpPr>
            <a:spLocks noGrp="1"/>
          </p:cNvSpPr>
          <p:nvPr>
            <p:ph type="body" sz="quarter" idx="15" hasCustomPrompt="1"/>
          </p:nvPr>
        </p:nvSpPr>
        <p:spPr>
          <a:xfrm>
            <a:off x="10552655" y="1143000"/>
            <a:ext cx="1420812" cy="4384675"/>
          </a:xfrm>
        </p:spPr>
        <p:txBody>
          <a:bodyPr anchor="ctr">
            <a:normAutofit/>
          </a:bodyPr>
          <a:lstStyle>
            <a:lvl1pPr marL="0" indent="0" algn="ctr">
              <a:buNone/>
              <a:defRPr sz="1600"/>
            </a:lvl1pPr>
          </a:lstStyle>
          <a:p>
            <a:pPr lvl="0"/>
            <a:r>
              <a:rPr lang="en-US"/>
              <a:t>Photo description or delete this section.</a:t>
            </a:r>
          </a:p>
        </p:txBody>
      </p:sp>
      <p:grpSp>
        <p:nvGrpSpPr>
          <p:cNvPr id="29" name="Group 28">
            <a:extLst>
              <a:ext uri="{FF2B5EF4-FFF2-40B4-BE49-F238E27FC236}">
                <a16:creationId xmlns:a16="http://schemas.microsoft.com/office/drawing/2014/main" id="{9E452965-D0BA-4E30-960A-8044BBB6208C}"/>
              </a:ext>
            </a:extLst>
          </p:cNvPr>
          <p:cNvGrpSpPr/>
          <p:nvPr userDrawn="1"/>
        </p:nvGrpSpPr>
        <p:grpSpPr>
          <a:xfrm>
            <a:off x="6125899" y="5704469"/>
            <a:ext cx="5877467" cy="1163847"/>
            <a:chOff x="6252357" y="5704469"/>
            <a:chExt cx="5877467" cy="1163847"/>
          </a:xfrm>
        </p:grpSpPr>
        <p:sp>
          <p:nvSpPr>
            <p:cNvPr id="30" name="Isosceles Triangle 29">
              <a:extLst>
                <a:ext uri="{FF2B5EF4-FFF2-40B4-BE49-F238E27FC236}">
                  <a16:creationId xmlns:a16="http://schemas.microsoft.com/office/drawing/2014/main" id="{456394B5-7C36-42C5-9F1F-8ACEDBC00579}"/>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80184B5-EF58-4924-A888-7646354CB7F0}"/>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4ABA05E0-B3AD-4107-96A2-2B559139C22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DFB6D293-9547-4973-B428-AE778052770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293F8A61-6481-4EC0-9108-7244B78DAD9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7CA7AE62-6BA6-49A5-AFF9-A770D09DCB2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D6308A90-338F-497F-B447-E1A678984F0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200C1671-FC69-4E46-AA55-FF908FCC7B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07906795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plit page Section outlin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7FBC70F-4B3A-4220-9A65-858DD50F0660}"/>
              </a:ext>
            </a:extLst>
          </p:cNvPr>
          <p:cNvSpPr/>
          <p:nvPr userDrawn="1"/>
        </p:nvSpPr>
        <p:spPr>
          <a:xfrm>
            <a:off x="1" y="0"/>
            <a:ext cx="6096000" cy="6870047"/>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4">
            <a:extLst>
              <a:ext uri="{FF2B5EF4-FFF2-40B4-BE49-F238E27FC236}">
                <a16:creationId xmlns:a16="http://schemas.microsoft.com/office/drawing/2014/main" id="{164D39A3-5985-4C40-B3E3-AA6FF161E61A}"/>
              </a:ext>
            </a:extLst>
          </p:cNvPr>
          <p:cNvSpPr>
            <a:spLocks noGrp="1"/>
          </p:cNvSpPr>
          <p:nvPr>
            <p:ph type="body" sz="quarter" idx="13" hasCustomPrompt="1"/>
          </p:nvPr>
        </p:nvSpPr>
        <p:spPr>
          <a:xfrm>
            <a:off x="278393" y="2507457"/>
            <a:ext cx="5556250" cy="1843087"/>
          </a:xfrm>
        </p:spPr>
        <p:txBody>
          <a:bodyPr anchor="ctr">
            <a:normAutofit/>
          </a:bodyPr>
          <a:lstStyle>
            <a:lvl1pPr marL="0" indent="0" algn="ctr">
              <a:buNone/>
              <a:defRPr sz="4400">
                <a:solidFill>
                  <a:schemeClr val="bg1"/>
                </a:solidFill>
                <a:latin typeface="+mj-lt"/>
              </a:defRPr>
            </a:lvl1pPr>
          </a:lstStyle>
          <a:p>
            <a:pPr lvl="0"/>
            <a:r>
              <a:rPr lang="en-US">
                <a:latin typeface="+mj-lt"/>
              </a:rPr>
              <a:t>Insert Title Content</a:t>
            </a:r>
            <a:endParaRPr lang="en-US"/>
          </a:p>
        </p:txBody>
      </p:sp>
      <p:sp>
        <p:nvSpPr>
          <p:cNvPr id="17" name="Content Placeholder 16">
            <a:extLst>
              <a:ext uri="{FF2B5EF4-FFF2-40B4-BE49-F238E27FC236}">
                <a16:creationId xmlns:a16="http://schemas.microsoft.com/office/drawing/2014/main" id="{DE03DEAB-E4A3-4A37-9B86-5844D22C75CA}"/>
              </a:ext>
            </a:extLst>
          </p:cNvPr>
          <p:cNvSpPr>
            <a:spLocks noGrp="1"/>
          </p:cNvSpPr>
          <p:nvPr>
            <p:ph sz="quarter" idx="14" hasCustomPrompt="1"/>
          </p:nvPr>
        </p:nvSpPr>
        <p:spPr>
          <a:xfrm>
            <a:off x="6996113" y="1136650"/>
            <a:ext cx="4586287" cy="4584700"/>
          </a:xfrm>
        </p:spPr>
        <p:txBody>
          <a:bodyPr anchor="ctr"/>
          <a:lstStyle>
            <a:lvl1pPr algn="l">
              <a:defRPr/>
            </a:lvl1pPr>
            <a:lvl2pPr algn="l">
              <a:defRPr/>
            </a:lvl2pPr>
            <a:lvl3pPr algn="l">
              <a:defRPr/>
            </a:lvl3pPr>
            <a:lvl4pPr algn="l">
              <a:defRPr/>
            </a:lvl4pPr>
            <a:lvl5pPr algn="l">
              <a:defRPr/>
            </a:lvl5pPr>
          </a:lstStyle>
          <a:p>
            <a:pPr lvl="0"/>
            <a:r>
              <a:rPr lang="en-US"/>
              <a:t>Add Text or other content</a:t>
            </a:r>
          </a:p>
          <a:p>
            <a:pPr lvl="1"/>
            <a:r>
              <a:rPr lang="en-US"/>
              <a:t>Second level</a:t>
            </a:r>
          </a:p>
          <a:p>
            <a:pPr lvl="2"/>
            <a:r>
              <a:rPr lang="en-US"/>
              <a:t>Third level</a:t>
            </a:r>
          </a:p>
          <a:p>
            <a:pPr lvl="3"/>
            <a:r>
              <a:rPr lang="en-US"/>
              <a:t>Fourth level</a:t>
            </a:r>
          </a:p>
          <a:p>
            <a:pPr lvl="4"/>
            <a:r>
              <a:rPr lang="en-US"/>
              <a:t>Fifth level</a:t>
            </a:r>
          </a:p>
        </p:txBody>
      </p:sp>
      <p:grpSp>
        <p:nvGrpSpPr>
          <p:cNvPr id="38" name="Group 37">
            <a:extLst>
              <a:ext uri="{FF2B5EF4-FFF2-40B4-BE49-F238E27FC236}">
                <a16:creationId xmlns:a16="http://schemas.microsoft.com/office/drawing/2014/main" id="{F7925C9C-BAEE-440C-8646-07C59C56AC55}"/>
              </a:ext>
            </a:extLst>
          </p:cNvPr>
          <p:cNvGrpSpPr/>
          <p:nvPr userDrawn="1"/>
        </p:nvGrpSpPr>
        <p:grpSpPr>
          <a:xfrm>
            <a:off x="6125899" y="5704469"/>
            <a:ext cx="5877467" cy="1163847"/>
            <a:chOff x="6252357" y="5704469"/>
            <a:chExt cx="5877467" cy="1163847"/>
          </a:xfrm>
        </p:grpSpPr>
        <p:sp>
          <p:nvSpPr>
            <p:cNvPr id="39" name="Isosceles Triangle 38">
              <a:extLst>
                <a:ext uri="{FF2B5EF4-FFF2-40B4-BE49-F238E27FC236}">
                  <a16:creationId xmlns:a16="http://schemas.microsoft.com/office/drawing/2014/main" id="{71AC9A36-9162-46C1-A04B-C1A274B27728}"/>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6AFB8CD-3D71-438E-B875-74F315DC7E43}"/>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A2C03D5B-6E64-4721-B2BE-5A42AE006C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9129E357-384B-4401-8614-8AC3AD3E1D2F}"/>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906AA0AE-32BC-43B6-8A8D-7E6094E7E5A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7ABE103-D07F-4AEE-8162-691DE8676789}"/>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7EB35A0-AE29-47A6-B036-AC9350EDAFF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extLst>
                <a:ext uri="{FF2B5EF4-FFF2-40B4-BE49-F238E27FC236}">
                  <a16:creationId xmlns:a16="http://schemas.microsoft.com/office/drawing/2014/main" id="{93C61B2A-CC24-47C1-8B78-4BB5E6B43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190276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ingle Statistic">
    <p:bg>
      <p:bgPr>
        <a:solidFill>
          <a:srgbClr val="BBCAD6"/>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5E91085-50AF-478B-9638-11F706970341}"/>
              </a:ext>
            </a:extLst>
          </p:cNvPr>
          <p:cNvSpPr/>
          <p:nvPr userDrawn="1"/>
        </p:nvSpPr>
        <p:spPr>
          <a:xfrm>
            <a:off x="-8709" y="3405051"/>
            <a:ext cx="5599612" cy="3466012"/>
          </a:xfrm>
          <a:custGeom>
            <a:avLst/>
            <a:gdLst>
              <a:gd name="connsiteX0" fmla="*/ 2046515 w 5599612"/>
              <a:gd name="connsiteY0" fmla="*/ 0 h 3466012"/>
              <a:gd name="connsiteX1" fmla="*/ 0 w 5599612"/>
              <a:gd name="connsiteY1" fmla="*/ 1759132 h 3466012"/>
              <a:gd name="connsiteX2" fmla="*/ 8709 w 5599612"/>
              <a:gd name="connsiteY2" fmla="*/ 3457303 h 3466012"/>
              <a:gd name="connsiteX3" fmla="*/ 5599612 w 5599612"/>
              <a:gd name="connsiteY3" fmla="*/ 3466012 h 3466012"/>
              <a:gd name="connsiteX4" fmla="*/ 5529943 w 5599612"/>
              <a:gd name="connsiteY4" fmla="*/ 2952206 h 3466012"/>
              <a:gd name="connsiteX5" fmla="*/ 2046515 w 5599612"/>
              <a:gd name="connsiteY5" fmla="*/ 0 h 3466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99612" h="3466012">
                <a:moveTo>
                  <a:pt x="2046515" y="0"/>
                </a:moveTo>
                <a:lnTo>
                  <a:pt x="0" y="1759132"/>
                </a:lnTo>
                <a:lnTo>
                  <a:pt x="8709" y="3457303"/>
                </a:lnTo>
                <a:lnTo>
                  <a:pt x="5599612" y="3466012"/>
                </a:lnTo>
                <a:lnTo>
                  <a:pt x="5529943" y="2952206"/>
                </a:lnTo>
                <a:lnTo>
                  <a:pt x="2046515" y="0"/>
                </a:lnTo>
                <a:close/>
              </a:path>
            </a:pathLst>
          </a:cu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7A31A774-8BEF-4097-9224-ADE6535EBF35}"/>
              </a:ext>
            </a:extLst>
          </p:cNvPr>
          <p:cNvSpPr/>
          <p:nvPr userDrawn="1"/>
        </p:nvSpPr>
        <p:spPr>
          <a:xfrm flipH="1">
            <a:off x="3859256" y="5524804"/>
            <a:ext cx="8305800" cy="1319896"/>
          </a:xfrm>
          <a:prstGeom prst="triangle">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D9569D-685D-45DC-97D9-F14BFAE9AF71}"/>
              </a:ext>
            </a:extLst>
          </p:cNvPr>
          <p:cNvSpPr/>
          <p:nvPr userDrawn="1"/>
        </p:nvSpPr>
        <p:spPr>
          <a:xfrm>
            <a:off x="5201673" y="5140302"/>
            <a:ext cx="6996226" cy="1740319"/>
          </a:xfrm>
          <a:custGeom>
            <a:avLst/>
            <a:gdLst>
              <a:gd name="connsiteX0" fmla="*/ 6114197 w 7028597"/>
              <a:gd name="connsiteY0" fmla="*/ 0 h 1596788"/>
              <a:gd name="connsiteX1" fmla="*/ 0 w 7028597"/>
              <a:gd name="connsiteY1" fmla="*/ 1596788 h 1596788"/>
              <a:gd name="connsiteX2" fmla="*/ 7028597 w 7028597"/>
              <a:gd name="connsiteY2" fmla="*/ 1542197 h 1596788"/>
              <a:gd name="connsiteX3" fmla="*/ 7014950 w 7028597"/>
              <a:gd name="connsiteY3" fmla="*/ 423081 h 1596788"/>
              <a:gd name="connsiteX4" fmla="*/ 6114197 w 7028597"/>
              <a:gd name="connsiteY4" fmla="*/ 0 h 1596788"/>
              <a:gd name="connsiteX0" fmla="*/ 6114197 w 7017931"/>
              <a:gd name="connsiteY0" fmla="*/ 0 h 1596788"/>
              <a:gd name="connsiteX1" fmla="*/ 0 w 7017931"/>
              <a:gd name="connsiteY1" fmla="*/ 1596788 h 1596788"/>
              <a:gd name="connsiteX2" fmla="*/ 7017931 w 7017931"/>
              <a:gd name="connsiteY2" fmla="*/ 1561709 h 1596788"/>
              <a:gd name="connsiteX3" fmla="*/ 7014950 w 7017931"/>
              <a:gd name="connsiteY3" fmla="*/ 423081 h 1596788"/>
              <a:gd name="connsiteX4" fmla="*/ 6114197 w 7017931"/>
              <a:gd name="connsiteY4" fmla="*/ 0 h 1596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7931" h="1596788">
                <a:moveTo>
                  <a:pt x="6114197" y="0"/>
                </a:moveTo>
                <a:lnTo>
                  <a:pt x="0" y="1596788"/>
                </a:lnTo>
                <a:lnTo>
                  <a:pt x="7017931" y="1561709"/>
                </a:lnTo>
                <a:cubicBezTo>
                  <a:pt x="7016937" y="1182166"/>
                  <a:pt x="7015944" y="802624"/>
                  <a:pt x="7014950" y="423081"/>
                </a:cubicBezTo>
                <a:lnTo>
                  <a:pt x="6114197" y="0"/>
                </a:lnTo>
                <a:close/>
              </a:path>
            </a:pathLst>
          </a:cu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829028" y="5754570"/>
            <a:ext cx="2952185" cy="112654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7350753" y="6057196"/>
            <a:ext cx="3573533" cy="795131"/>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rgbClr val="486D87"/>
                </a:solidFill>
              </a:defRPr>
            </a:lvl1pPr>
          </a:lstStyle>
          <a:p>
            <a:r>
              <a:rPr lang="en-US"/>
              <a:t>x%</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60506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 compelling statistic slide</a:t>
            </a:r>
          </a:p>
        </p:txBody>
      </p:sp>
      <p:pic>
        <p:nvPicPr>
          <p:cNvPr id="19" name="Picture 18">
            <a:extLst>
              <a:ext uri="{FF2B5EF4-FFF2-40B4-BE49-F238E27FC236}">
                <a16:creationId xmlns:a16="http://schemas.microsoft.com/office/drawing/2014/main" id="{3C4F6A7A-FE58-4CD4-BB0D-2009C46F7A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00835" y="5723405"/>
            <a:ext cx="905777" cy="731520"/>
          </a:xfrm>
          <a:prstGeom prst="rect">
            <a:avLst/>
          </a:prstGeom>
        </p:spPr>
      </p:pic>
      <p:sp>
        <p:nvSpPr>
          <p:cNvPr id="10" name="Freeform: Shape 9">
            <a:extLst>
              <a:ext uri="{FF2B5EF4-FFF2-40B4-BE49-F238E27FC236}">
                <a16:creationId xmlns:a16="http://schemas.microsoft.com/office/drawing/2014/main" id="{8B9A6E18-1FF5-4117-8296-131DEB51AE10}"/>
              </a:ext>
            </a:extLst>
          </p:cNvPr>
          <p:cNvSpPr/>
          <p:nvPr userDrawn="1"/>
        </p:nvSpPr>
        <p:spPr>
          <a:xfrm>
            <a:off x="3480179" y="3794078"/>
            <a:ext cx="8728353" cy="2879677"/>
          </a:xfrm>
          <a:custGeom>
            <a:avLst/>
            <a:gdLst>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34567 w 8775511"/>
              <a:gd name="connsiteY7" fmla="*/ 1364776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72945 w 8775511"/>
              <a:gd name="connsiteY7" fmla="*/ 1298101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10686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01978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92164" h="2879677">
                <a:moveTo>
                  <a:pt x="0" y="2142698"/>
                </a:moveTo>
                <a:lnTo>
                  <a:pt x="750627" y="2729552"/>
                </a:lnTo>
                <a:lnTo>
                  <a:pt x="1078173" y="2879677"/>
                </a:lnTo>
                <a:lnTo>
                  <a:pt x="4544705" y="1760561"/>
                </a:lnTo>
                <a:lnTo>
                  <a:pt x="5486400" y="2047164"/>
                </a:lnTo>
                <a:lnTo>
                  <a:pt x="7888406" y="1460310"/>
                </a:lnTo>
                <a:lnTo>
                  <a:pt x="8775511" y="1901978"/>
                </a:lnTo>
                <a:cubicBezTo>
                  <a:pt x="8774656" y="1697783"/>
                  <a:pt x="8792990" y="1492771"/>
                  <a:pt x="8792135" y="1288576"/>
                </a:cubicBezTo>
                <a:lnTo>
                  <a:pt x="5390866" y="0"/>
                </a:lnTo>
                <a:lnTo>
                  <a:pt x="1078173" y="1719618"/>
                </a:lnTo>
                <a:lnTo>
                  <a:pt x="0" y="2142698"/>
                </a:lnTo>
                <a:close/>
              </a:path>
            </a:pathLst>
          </a:cu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5754569"/>
            <a:ext cx="3899876" cy="1126546"/>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716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AA49-7A04-4BC2-8AB7-9D1CA78C67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5FFF9-7E95-497A-BD56-054452B99F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54AE66-C7B1-43A5-8135-630C2890C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35" name="Group 34">
            <a:extLst>
              <a:ext uri="{FF2B5EF4-FFF2-40B4-BE49-F238E27FC236}">
                <a16:creationId xmlns:a16="http://schemas.microsoft.com/office/drawing/2014/main" id="{264972F5-65E7-4703-A382-EF6B98EBAE80}"/>
              </a:ext>
            </a:extLst>
          </p:cNvPr>
          <p:cNvGrpSpPr/>
          <p:nvPr userDrawn="1"/>
        </p:nvGrpSpPr>
        <p:grpSpPr>
          <a:xfrm>
            <a:off x="6125899" y="5704469"/>
            <a:ext cx="5877467" cy="1163847"/>
            <a:chOff x="6252357" y="5704469"/>
            <a:chExt cx="5877467" cy="1163847"/>
          </a:xfrm>
        </p:grpSpPr>
        <p:sp>
          <p:nvSpPr>
            <p:cNvPr id="36" name="Isosceles Triangle 35">
              <a:extLst>
                <a:ext uri="{FF2B5EF4-FFF2-40B4-BE49-F238E27FC236}">
                  <a16:creationId xmlns:a16="http://schemas.microsoft.com/office/drawing/2014/main" id="{252056DB-9190-4826-95CE-9CF3BDD0B8E3}"/>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E7E8E79-2720-4889-B824-B90AE92DA4CB}"/>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9BCDBDA-93AD-4491-B4BC-7A6471D552A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D76107AD-0E30-4F93-8D69-0A370A0FCED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B906F9B-BDA4-4A2E-9887-A403ED129F6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72C5589A-ECE9-42A1-B270-E5FB7C830E10}"/>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A124CA66-0263-4BCB-89C6-2D0BDCF4CECE}"/>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7850D2F9-6DD9-49CF-813D-245178161F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70013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4370-7DF1-49DD-BD23-FCE2517CBF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563D45-ACF2-4B95-9691-BA202E5691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A76F02F-9298-410A-BFC9-9C270B1C5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6" name="Group 25">
            <a:extLst>
              <a:ext uri="{FF2B5EF4-FFF2-40B4-BE49-F238E27FC236}">
                <a16:creationId xmlns:a16="http://schemas.microsoft.com/office/drawing/2014/main" id="{0A556395-0F4B-4C20-BFDE-FAE2F6BB7512}"/>
              </a:ext>
            </a:extLst>
          </p:cNvPr>
          <p:cNvGrpSpPr/>
          <p:nvPr userDrawn="1"/>
        </p:nvGrpSpPr>
        <p:grpSpPr>
          <a:xfrm>
            <a:off x="6125899" y="5704469"/>
            <a:ext cx="5877467" cy="1163847"/>
            <a:chOff x="6252357" y="5704469"/>
            <a:chExt cx="5877467" cy="1163847"/>
          </a:xfrm>
        </p:grpSpPr>
        <p:sp>
          <p:nvSpPr>
            <p:cNvPr id="27" name="Isosceles Triangle 26">
              <a:extLst>
                <a:ext uri="{FF2B5EF4-FFF2-40B4-BE49-F238E27FC236}">
                  <a16:creationId xmlns:a16="http://schemas.microsoft.com/office/drawing/2014/main" id="{67ABBE65-2EC2-4771-866D-C00BB1A9F765}"/>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F4F6C930-856F-4D3E-B108-9958BDB00E5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C097614D-16B0-49C6-9AA5-9FE18FC913AB}"/>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CE2C71C7-8144-4B40-83C8-D7FEA591DA53}"/>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1AE0210-0D55-4D38-B014-C51DA372E07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959A5580-DCF6-423B-9F83-2F7B93564B81}"/>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796C97DB-D75D-4D98-B603-80627DE49F3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a16="http://schemas.microsoft.com/office/drawing/2014/main" id="{2745C9CF-560F-4D70-A7E7-EB338A5EEC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326399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A61-EFC5-400F-89A7-B46D932469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E2439E-2061-4BBB-B6D8-025D701A3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6" name="Group 15">
            <a:extLst>
              <a:ext uri="{FF2B5EF4-FFF2-40B4-BE49-F238E27FC236}">
                <a16:creationId xmlns:a16="http://schemas.microsoft.com/office/drawing/2014/main" id="{25F20A40-4842-466C-8A28-B363C177838C}"/>
              </a:ext>
            </a:extLst>
          </p:cNvPr>
          <p:cNvGrpSpPr/>
          <p:nvPr userDrawn="1"/>
        </p:nvGrpSpPr>
        <p:grpSpPr>
          <a:xfrm rot="5400000">
            <a:off x="-2356810" y="2721935"/>
            <a:ext cx="5877467" cy="1163847"/>
            <a:chOff x="6252357" y="5704469"/>
            <a:chExt cx="5877467" cy="1163847"/>
          </a:xfrm>
        </p:grpSpPr>
        <p:sp>
          <p:nvSpPr>
            <p:cNvPr id="17" name="Isosceles Triangle 16">
              <a:extLst>
                <a:ext uri="{FF2B5EF4-FFF2-40B4-BE49-F238E27FC236}">
                  <a16:creationId xmlns:a16="http://schemas.microsoft.com/office/drawing/2014/main" id="{C66CBEB5-BBA5-44BE-94A5-0989335702D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69F7A3-186C-490F-BEFD-4382E3A4C84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E871267D-0D25-47D1-B2EB-DA32252C4A1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59C3060-8D1A-4CEA-B2B8-2C3941AAB21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41225929-C719-4198-B3DB-DB7D7AF04E0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E7BE6FA5-6664-4E90-9C5C-6CCB614BD1DD}"/>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5DA8248-A52C-40D0-B87D-3F92A095C9F0}"/>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F8B79A7E-E577-42C0-9A91-6BFDC8E3AD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180121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C3502E-3BE7-4E75-84D5-20EB823C83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B0F19-6D44-4B89-9026-FC2098CB71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4" name="Group 33">
            <a:extLst>
              <a:ext uri="{FF2B5EF4-FFF2-40B4-BE49-F238E27FC236}">
                <a16:creationId xmlns:a16="http://schemas.microsoft.com/office/drawing/2014/main" id="{79D334DC-6467-4231-BB5D-BAC2D870417C}"/>
              </a:ext>
            </a:extLst>
          </p:cNvPr>
          <p:cNvGrpSpPr/>
          <p:nvPr userDrawn="1"/>
        </p:nvGrpSpPr>
        <p:grpSpPr>
          <a:xfrm rot="5400000">
            <a:off x="-2356810" y="2721935"/>
            <a:ext cx="5877467" cy="1163847"/>
            <a:chOff x="6252357" y="5704469"/>
            <a:chExt cx="5877467" cy="1163847"/>
          </a:xfrm>
        </p:grpSpPr>
        <p:sp>
          <p:nvSpPr>
            <p:cNvPr id="35" name="Isosceles Triangle 34">
              <a:extLst>
                <a:ext uri="{FF2B5EF4-FFF2-40B4-BE49-F238E27FC236}">
                  <a16:creationId xmlns:a16="http://schemas.microsoft.com/office/drawing/2014/main" id="{8482BF93-79F6-479C-9E52-34B63BA172EC}"/>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ACC2C4A8-EAB0-49AA-A3D3-4B02E2D6D6E8}"/>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A13148B-506F-447D-8C82-DAEA03A1F9AC}"/>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C82D1B39-6364-4CF0-B958-6AD9CA3A90DD}"/>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EB5453A2-10E1-481A-AF59-4953F4A0FC02}"/>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9A3753F-4A5C-4247-9F55-F562790C489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2DCE2476-9077-407B-8F1F-9051E61B0A5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C67F439A-7913-4CE2-AAB7-9480E8ECA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60494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E5B6-6838-4AED-8BCD-4E9025DE9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73115-ED1E-43FE-834D-AB6EB55AE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0" name="Group 19">
            <a:extLst>
              <a:ext uri="{FF2B5EF4-FFF2-40B4-BE49-F238E27FC236}">
                <a16:creationId xmlns:a16="http://schemas.microsoft.com/office/drawing/2014/main" id="{6CEFB662-A339-4A12-84FA-CB8FADBACBDD}"/>
              </a:ext>
            </a:extLst>
          </p:cNvPr>
          <p:cNvGrpSpPr/>
          <p:nvPr userDrawn="1"/>
        </p:nvGrpSpPr>
        <p:grpSpPr>
          <a:xfrm>
            <a:off x="6125899" y="5704469"/>
            <a:ext cx="5877467" cy="1163847"/>
            <a:chOff x="6252357" y="5704469"/>
            <a:chExt cx="5877467" cy="1163847"/>
          </a:xfrm>
        </p:grpSpPr>
        <p:sp>
          <p:nvSpPr>
            <p:cNvPr id="21" name="Isosceles Triangle 20">
              <a:extLst>
                <a:ext uri="{FF2B5EF4-FFF2-40B4-BE49-F238E27FC236}">
                  <a16:creationId xmlns:a16="http://schemas.microsoft.com/office/drawing/2014/main" id="{6438892F-71C1-4F28-B8E7-CCD2420F98E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B878D09B-4AA5-4ED5-9493-ABBA8541FCDE}"/>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342056E4-8FF9-414D-90BD-D6E0027E9373}"/>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66699B-4398-4FB0-A8A1-807C91B82C7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332A0350-4915-4B70-9BE2-38AEE959ED2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1AC463F1-2F7A-4818-BBE2-603780C10FBF}"/>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A02CF6F8-154A-410B-94D9-9A376C4724F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AE7BC606-F2A3-4D72-9052-609446CC59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235871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486D87"/>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8C3BED3D-7996-41DD-AA01-645A65333B2D}"/>
              </a:ext>
            </a:extLst>
          </p:cNvPr>
          <p:cNvSpPr/>
          <p:nvPr userDrawn="1"/>
        </p:nvSpPr>
        <p:spPr>
          <a:xfrm>
            <a:off x="6200775" y="4143375"/>
            <a:ext cx="5860597" cy="2743200"/>
          </a:xfrm>
          <a:custGeom>
            <a:avLst/>
            <a:gdLst>
              <a:gd name="connsiteX0" fmla="*/ 4410075 w 6010275"/>
              <a:gd name="connsiteY0" fmla="*/ 0 h 2743200"/>
              <a:gd name="connsiteX1" fmla="*/ 0 w 6010275"/>
              <a:gd name="connsiteY1" fmla="*/ 2743200 h 2743200"/>
              <a:gd name="connsiteX2" fmla="*/ 1762125 w 6010275"/>
              <a:gd name="connsiteY2" fmla="*/ 2733675 h 2743200"/>
              <a:gd name="connsiteX3" fmla="*/ 6000750 w 6010275"/>
              <a:gd name="connsiteY3" fmla="*/ 2714625 h 2743200"/>
              <a:gd name="connsiteX4" fmla="*/ 6010275 w 6010275"/>
              <a:gd name="connsiteY4" fmla="*/ 981075 h 2743200"/>
              <a:gd name="connsiteX5" fmla="*/ 4410075 w 6010275"/>
              <a:gd name="connsiteY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0275" h="2743200">
                <a:moveTo>
                  <a:pt x="4410075" y="0"/>
                </a:moveTo>
                <a:lnTo>
                  <a:pt x="0" y="2743200"/>
                </a:lnTo>
                <a:lnTo>
                  <a:pt x="1762125" y="2733675"/>
                </a:lnTo>
                <a:lnTo>
                  <a:pt x="6000750" y="2714625"/>
                </a:lnTo>
                <a:lnTo>
                  <a:pt x="6010275" y="981075"/>
                </a:lnTo>
                <a:lnTo>
                  <a:pt x="4410075" y="0"/>
                </a:lnTo>
                <a:close/>
              </a:path>
            </a:pathLst>
          </a:cu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5EC502C2-588A-4B6F-BEBB-F318119AE443}"/>
              </a:ext>
            </a:extLst>
          </p:cNvPr>
          <p:cNvSpPr/>
          <p:nvPr userDrawn="1"/>
        </p:nvSpPr>
        <p:spPr>
          <a:xfrm>
            <a:off x="1108075" y="4419600"/>
            <a:ext cx="9975850" cy="2461515"/>
          </a:xfrm>
          <a:prstGeom prst="triangle">
            <a:avLst>
              <a:gd name="adj" fmla="val 50073"/>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F40C1F3-1D51-4058-8B9A-2C0BB113D9B7}"/>
              </a:ext>
            </a:extLst>
          </p:cNvPr>
          <p:cNvSpPr/>
          <p:nvPr userDrawn="1"/>
        </p:nvSpPr>
        <p:spPr>
          <a:xfrm>
            <a:off x="130628" y="5044294"/>
            <a:ext cx="5965371" cy="1836821"/>
          </a:xfrm>
          <a:prstGeom prst="triangle">
            <a:avLst>
              <a:gd name="adj" fmla="val 50000"/>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770660" y="5754570"/>
            <a:ext cx="2952185" cy="1126546"/>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51FD6F1-167A-41B0-8F5C-78E01A93A889}"/>
              </a:ext>
            </a:extLst>
          </p:cNvPr>
          <p:cNvSpPr/>
          <p:nvPr userDrawn="1"/>
        </p:nvSpPr>
        <p:spPr>
          <a:xfrm>
            <a:off x="3051288" y="0"/>
            <a:ext cx="3044952" cy="320040"/>
          </a:xfrm>
          <a:prstGeom prst="rect">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6356351"/>
            <a:ext cx="1085433"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5596590-8AA7-4D54-8EC9-2B8E7A733348}"/>
              </a:ext>
            </a:extLst>
          </p:cNvPr>
          <p:cNvSpPr/>
          <p:nvPr userDrawn="1"/>
        </p:nvSpPr>
        <p:spPr>
          <a:xfrm flipH="1">
            <a:off x="8852163" y="5754570"/>
            <a:ext cx="2882002" cy="1126545"/>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chemeClr val="bg1"/>
                </a:solidFill>
              </a:defRPr>
            </a:lvl1pPr>
          </a:lstStyle>
          <a:p>
            <a:r>
              <a:rPr lang="en-US"/>
              <a:t>Section Header Text</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C4D6A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Section Header Subtitle</a:t>
            </a:r>
          </a:p>
        </p:txBody>
      </p:sp>
      <p:pic>
        <p:nvPicPr>
          <p:cNvPr id="21" name="Picture 20">
            <a:extLst>
              <a:ext uri="{FF2B5EF4-FFF2-40B4-BE49-F238E27FC236}">
                <a16:creationId xmlns:a16="http://schemas.microsoft.com/office/drawing/2014/main" id="{137658EA-D9D8-411B-B208-6B1FFB305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074900"/>
            <a:ext cx="1190159" cy="961192"/>
          </a:xfrm>
          <a:prstGeom prst="rect">
            <a:avLst/>
          </a:prstGeom>
        </p:spPr>
      </p:pic>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9710504" y="4680301"/>
            <a:ext cx="2492746" cy="2200814"/>
          </a:xfrm>
          <a:prstGeom prst="triangle">
            <a:avLst>
              <a:gd name="adj" fmla="val 0"/>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E345BEB2-B220-4A72-8491-15B3B5BDF680}"/>
              </a:ext>
            </a:extLst>
          </p:cNvPr>
          <p:cNvSpPr/>
          <p:nvPr userDrawn="1"/>
        </p:nvSpPr>
        <p:spPr>
          <a:xfrm flipH="1">
            <a:off x="7732837" y="6038513"/>
            <a:ext cx="3744319" cy="842602"/>
          </a:xfrm>
          <a:prstGeom prst="triangle">
            <a:avLst>
              <a:gd name="adj" fmla="val 47949"/>
            </a:avLst>
          </a:prstGeom>
          <a:solidFill>
            <a:srgbClr val="A9C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89453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6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D953CA-D9D7-4958-B8FD-BD3CF88311EA}"/>
              </a:ext>
            </a:extLst>
          </p:cNvPr>
          <p:cNvGrpSpPr/>
          <p:nvPr userDrawn="1"/>
        </p:nvGrpSpPr>
        <p:grpSpPr>
          <a:xfrm>
            <a:off x="6125899" y="5704469"/>
            <a:ext cx="5877467" cy="1163847"/>
            <a:chOff x="6252357" y="5704469"/>
            <a:chExt cx="5877467" cy="1163847"/>
          </a:xfrm>
        </p:grpSpPr>
        <p:sp>
          <p:nvSpPr>
            <p:cNvPr id="18" name="Isosceles Triangle 17">
              <a:extLst>
                <a:ext uri="{FF2B5EF4-FFF2-40B4-BE49-F238E27FC236}">
                  <a16:creationId xmlns:a16="http://schemas.microsoft.com/office/drawing/2014/main" id="{87DCA7B7-6B98-44D4-BB23-D6E88869CF0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A885E9A2-807D-4FE1-AB6D-A4FC26EC98EF}"/>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BE5D524B-E646-44F2-ABB7-CC7A1E929B90}"/>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8E8F366F-7D92-4991-9F7D-D0F4E6AEEA2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D07650D4-E993-4551-ADA1-51F563B3B95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21592467-BAD7-4AFF-B425-04835039BFB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583D2A62-5883-41A0-A558-672511F9F054}"/>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F32FD8AF-F461-4914-8987-20C94B25D8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
        <p:nvSpPr>
          <p:cNvPr id="2" name="Title 1">
            <a:extLst>
              <a:ext uri="{FF2B5EF4-FFF2-40B4-BE49-F238E27FC236}">
                <a16:creationId xmlns:a16="http://schemas.microsoft.com/office/drawing/2014/main" id="{1F6A30D7-031C-4054-BAB9-8904260E4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0896A2-2103-4839-B237-C8EB692290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F195BE-CA09-4CD9-9069-E41E8BB9FC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090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CD805-B282-40B4-B25B-26D581E999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A095AE-6809-4257-B7C6-ED6538C173BF}"/>
              </a:ext>
            </a:extLst>
          </p:cNvPr>
          <p:cNvSpPr>
            <a:spLocks noGrp="1"/>
          </p:cNvSpPr>
          <p:nvPr>
            <p:ph type="body" idx="1"/>
          </p:nvPr>
        </p:nvSpPr>
        <p:spPr>
          <a:xfrm>
            <a:off x="839788" y="1681163"/>
            <a:ext cx="5157787"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E736A4-B9CA-4230-9272-C539ABD05D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151E09-C67A-4537-A527-24DA3096BD3E}"/>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B4135D-C722-4DC3-8A95-08FEE3951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8" name="Group 27">
            <a:extLst>
              <a:ext uri="{FF2B5EF4-FFF2-40B4-BE49-F238E27FC236}">
                <a16:creationId xmlns:a16="http://schemas.microsoft.com/office/drawing/2014/main" id="{B96C802D-FCD7-490E-AF2A-BB8A550CE66B}"/>
              </a:ext>
            </a:extLst>
          </p:cNvPr>
          <p:cNvGrpSpPr/>
          <p:nvPr userDrawn="1"/>
        </p:nvGrpSpPr>
        <p:grpSpPr>
          <a:xfrm>
            <a:off x="6125899" y="5704469"/>
            <a:ext cx="5877467" cy="1163847"/>
            <a:chOff x="6252357" y="5704469"/>
            <a:chExt cx="5877467" cy="1163847"/>
          </a:xfrm>
        </p:grpSpPr>
        <p:sp>
          <p:nvSpPr>
            <p:cNvPr id="29" name="Isosceles Triangle 28">
              <a:extLst>
                <a:ext uri="{FF2B5EF4-FFF2-40B4-BE49-F238E27FC236}">
                  <a16:creationId xmlns:a16="http://schemas.microsoft.com/office/drawing/2014/main" id="{A2833BED-F9FD-4710-A563-EE819992D462}"/>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8EBF2E3B-8870-4174-BA5C-BD5F8AAEE709}"/>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F26300D8-4ED6-485D-AC39-ED3C950363DE}"/>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8F6296A2-A48B-48C9-A3FD-D616106B3CE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388CD919-1E09-4FB1-883F-23F9629E3C3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C53BC083-3590-47E5-A4BD-14C60F17EA3C}"/>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57C7411D-19C7-46AF-B8AE-C32D322E1FE6}"/>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F554389F-36CA-4BB8-B83F-7CBC8175E4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20316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hedule/Proce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4DF4-F84F-4BE8-862F-76ECC22FB4D0}"/>
              </a:ext>
            </a:extLst>
          </p:cNvPr>
          <p:cNvSpPr>
            <a:spLocks noGrp="1"/>
          </p:cNvSpPr>
          <p:nvPr>
            <p:ph type="title"/>
          </p:nvPr>
        </p:nvSpPr>
        <p:spPr/>
        <p:txBody>
          <a:bodyPr/>
          <a:lstStyle>
            <a:lvl1pPr algn="l">
              <a:defRPr/>
            </a:lvl1pPr>
          </a:lstStyle>
          <a:p>
            <a:r>
              <a:rPr lang="en-US"/>
              <a:t>Click to edit Master title style</a:t>
            </a:r>
          </a:p>
        </p:txBody>
      </p:sp>
      <p:sp>
        <p:nvSpPr>
          <p:cNvPr id="18" name="Content Placeholder 17">
            <a:extLst>
              <a:ext uri="{FF2B5EF4-FFF2-40B4-BE49-F238E27FC236}">
                <a16:creationId xmlns:a16="http://schemas.microsoft.com/office/drawing/2014/main" id="{CA9AEA96-B3B3-48EA-B253-5F4D2FEFD1E1}"/>
              </a:ext>
            </a:extLst>
          </p:cNvPr>
          <p:cNvSpPr>
            <a:spLocks noGrp="1"/>
          </p:cNvSpPr>
          <p:nvPr>
            <p:ph sz="quarter" idx="13" hasCustomPrompt="1"/>
          </p:nvPr>
        </p:nvSpPr>
        <p:spPr>
          <a:xfrm>
            <a:off x="0"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19" name="Content Placeholder 17">
            <a:extLst>
              <a:ext uri="{FF2B5EF4-FFF2-40B4-BE49-F238E27FC236}">
                <a16:creationId xmlns:a16="http://schemas.microsoft.com/office/drawing/2014/main" id="{4BEB8CA9-3A3D-4E25-AF56-86E6E315182A}"/>
              </a:ext>
            </a:extLst>
          </p:cNvPr>
          <p:cNvSpPr>
            <a:spLocks noGrp="1"/>
          </p:cNvSpPr>
          <p:nvPr>
            <p:ph sz="quarter" idx="14" hasCustomPrompt="1"/>
          </p:nvPr>
        </p:nvSpPr>
        <p:spPr>
          <a:xfrm>
            <a:off x="173513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29" name="Content Placeholder 17">
            <a:extLst>
              <a:ext uri="{FF2B5EF4-FFF2-40B4-BE49-F238E27FC236}">
                <a16:creationId xmlns:a16="http://schemas.microsoft.com/office/drawing/2014/main" id="{B8F75A18-1D15-4219-BBE2-FF011EC83579}"/>
              </a:ext>
            </a:extLst>
          </p:cNvPr>
          <p:cNvSpPr>
            <a:spLocks noGrp="1"/>
          </p:cNvSpPr>
          <p:nvPr>
            <p:ph sz="quarter" idx="15" hasCustomPrompt="1"/>
          </p:nvPr>
        </p:nvSpPr>
        <p:spPr>
          <a:xfrm>
            <a:off x="347344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0" name="Content Placeholder 17">
            <a:extLst>
              <a:ext uri="{FF2B5EF4-FFF2-40B4-BE49-F238E27FC236}">
                <a16:creationId xmlns:a16="http://schemas.microsoft.com/office/drawing/2014/main" id="{18DA6CA1-0C63-4052-B554-E7F8AEAC32E0}"/>
              </a:ext>
            </a:extLst>
          </p:cNvPr>
          <p:cNvSpPr>
            <a:spLocks noGrp="1"/>
          </p:cNvSpPr>
          <p:nvPr>
            <p:ph sz="quarter" idx="16" hasCustomPrompt="1"/>
          </p:nvPr>
        </p:nvSpPr>
        <p:spPr>
          <a:xfrm>
            <a:off x="524827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1" name="Content Placeholder 17">
            <a:extLst>
              <a:ext uri="{FF2B5EF4-FFF2-40B4-BE49-F238E27FC236}">
                <a16:creationId xmlns:a16="http://schemas.microsoft.com/office/drawing/2014/main" id="{211D2A3C-9A07-4B3E-AFC5-77F9B82928DF}"/>
              </a:ext>
            </a:extLst>
          </p:cNvPr>
          <p:cNvSpPr>
            <a:spLocks noGrp="1"/>
          </p:cNvSpPr>
          <p:nvPr>
            <p:ph sz="quarter" idx="17" hasCustomPrompt="1"/>
          </p:nvPr>
        </p:nvSpPr>
        <p:spPr>
          <a:xfrm>
            <a:off x="694210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2" name="Content Placeholder 17">
            <a:extLst>
              <a:ext uri="{FF2B5EF4-FFF2-40B4-BE49-F238E27FC236}">
                <a16:creationId xmlns:a16="http://schemas.microsoft.com/office/drawing/2014/main" id="{D7E14A6C-CF72-44E2-BD51-50070A4F126C}"/>
              </a:ext>
            </a:extLst>
          </p:cNvPr>
          <p:cNvSpPr>
            <a:spLocks noGrp="1"/>
          </p:cNvSpPr>
          <p:nvPr>
            <p:ph sz="quarter" idx="18" hasCustomPrompt="1"/>
          </p:nvPr>
        </p:nvSpPr>
        <p:spPr>
          <a:xfrm>
            <a:off x="8680407"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3" name="Content Placeholder 17">
            <a:extLst>
              <a:ext uri="{FF2B5EF4-FFF2-40B4-BE49-F238E27FC236}">
                <a16:creationId xmlns:a16="http://schemas.microsoft.com/office/drawing/2014/main" id="{9B1558EF-E592-4954-8350-3C6C4AD61570}"/>
              </a:ext>
            </a:extLst>
          </p:cNvPr>
          <p:cNvSpPr>
            <a:spLocks noGrp="1"/>
          </p:cNvSpPr>
          <p:nvPr>
            <p:ph sz="quarter" idx="19" hasCustomPrompt="1"/>
          </p:nvPr>
        </p:nvSpPr>
        <p:spPr>
          <a:xfrm>
            <a:off x="10418713"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5" name="Text Placeholder 34">
            <a:extLst>
              <a:ext uri="{FF2B5EF4-FFF2-40B4-BE49-F238E27FC236}">
                <a16:creationId xmlns:a16="http://schemas.microsoft.com/office/drawing/2014/main" id="{B8C3B468-0663-4FC3-94F9-180B3D4FA34D}"/>
              </a:ext>
            </a:extLst>
          </p:cNvPr>
          <p:cNvSpPr>
            <a:spLocks noGrp="1"/>
          </p:cNvSpPr>
          <p:nvPr>
            <p:ph type="body" sz="quarter" idx="20" hasCustomPrompt="1"/>
          </p:nvPr>
        </p:nvSpPr>
        <p:spPr>
          <a:xfrm>
            <a:off x="0"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37" name="Text Placeholder 34">
            <a:extLst>
              <a:ext uri="{FF2B5EF4-FFF2-40B4-BE49-F238E27FC236}">
                <a16:creationId xmlns:a16="http://schemas.microsoft.com/office/drawing/2014/main" id="{C2FDF6AF-7697-4142-98E4-A44618C15CF9}"/>
              </a:ext>
            </a:extLst>
          </p:cNvPr>
          <p:cNvSpPr>
            <a:spLocks noGrp="1"/>
          </p:cNvSpPr>
          <p:nvPr>
            <p:ph type="body" sz="quarter" idx="21" hasCustomPrompt="1"/>
          </p:nvPr>
        </p:nvSpPr>
        <p:spPr>
          <a:xfrm>
            <a:off x="1738306"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3" name="Text Placeholder 34">
            <a:extLst>
              <a:ext uri="{FF2B5EF4-FFF2-40B4-BE49-F238E27FC236}">
                <a16:creationId xmlns:a16="http://schemas.microsoft.com/office/drawing/2014/main" id="{89F436D3-7D8E-4B3B-9144-EA48C3EDA02B}"/>
              </a:ext>
            </a:extLst>
          </p:cNvPr>
          <p:cNvSpPr>
            <a:spLocks noGrp="1"/>
          </p:cNvSpPr>
          <p:nvPr>
            <p:ph type="body" sz="quarter" idx="22" hasCustomPrompt="1"/>
          </p:nvPr>
        </p:nvSpPr>
        <p:spPr>
          <a:xfrm>
            <a:off x="3465489"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5" name="Text Placeholder 34">
            <a:extLst>
              <a:ext uri="{FF2B5EF4-FFF2-40B4-BE49-F238E27FC236}">
                <a16:creationId xmlns:a16="http://schemas.microsoft.com/office/drawing/2014/main" id="{D6C40A90-E014-4200-9A62-5B5A9FBD9176}"/>
              </a:ext>
            </a:extLst>
          </p:cNvPr>
          <p:cNvSpPr>
            <a:spLocks noGrp="1"/>
          </p:cNvSpPr>
          <p:nvPr>
            <p:ph type="body" sz="quarter" idx="23" hasCustomPrompt="1"/>
          </p:nvPr>
        </p:nvSpPr>
        <p:spPr>
          <a:xfrm>
            <a:off x="5249861"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6" name="Text Placeholder 34">
            <a:extLst>
              <a:ext uri="{FF2B5EF4-FFF2-40B4-BE49-F238E27FC236}">
                <a16:creationId xmlns:a16="http://schemas.microsoft.com/office/drawing/2014/main" id="{390F56FB-7CCC-474A-9F80-F42DA110BDC0}"/>
              </a:ext>
            </a:extLst>
          </p:cNvPr>
          <p:cNvSpPr>
            <a:spLocks noGrp="1"/>
          </p:cNvSpPr>
          <p:nvPr>
            <p:ph type="body" sz="quarter" idx="24" hasCustomPrompt="1"/>
          </p:nvPr>
        </p:nvSpPr>
        <p:spPr>
          <a:xfrm>
            <a:off x="6953772"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7" name="Text Placeholder 34">
            <a:extLst>
              <a:ext uri="{FF2B5EF4-FFF2-40B4-BE49-F238E27FC236}">
                <a16:creationId xmlns:a16="http://schemas.microsoft.com/office/drawing/2014/main" id="{B0A4D046-6172-4616-9661-3E0D742F4784}"/>
              </a:ext>
            </a:extLst>
          </p:cNvPr>
          <p:cNvSpPr>
            <a:spLocks noGrp="1"/>
          </p:cNvSpPr>
          <p:nvPr>
            <p:ph type="body" sz="quarter" idx="25" hasCustomPrompt="1"/>
          </p:nvPr>
        </p:nvSpPr>
        <p:spPr>
          <a:xfrm>
            <a:off x="8674065"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8" name="Text Placeholder 34">
            <a:extLst>
              <a:ext uri="{FF2B5EF4-FFF2-40B4-BE49-F238E27FC236}">
                <a16:creationId xmlns:a16="http://schemas.microsoft.com/office/drawing/2014/main" id="{9D0D6B37-015F-47D1-A721-B51575FFFE5F}"/>
              </a:ext>
            </a:extLst>
          </p:cNvPr>
          <p:cNvSpPr>
            <a:spLocks noGrp="1"/>
          </p:cNvSpPr>
          <p:nvPr>
            <p:ph type="body" sz="quarter" idx="26" hasCustomPrompt="1"/>
          </p:nvPr>
        </p:nvSpPr>
        <p:spPr>
          <a:xfrm>
            <a:off x="10430384" y="1831642"/>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grpSp>
        <p:nvGrpSpPr>
          <p:cNvPr id="59" name="Group 58">
            <a:extLst>
              <a:ext uri="{FF2B5EF4-FFF2-40B4-BE49-F238E27FC236}">
                <a16:creationId xmlns:a16="http://schemas.microsoft.com/office/drawing/2014/main" id="{5D9963D5-EA64-44FE-ACFF-8186A6A820BE}"/>
              </a:ext>
            </a:extLst>
          </p:cNvPr>
          <p:cNvGrpSpPr/>
          <p:nvPr userDrawn="1"/>
        </p:nvGrpSpPr>
        <p:grpSpPr>
          <a:xfrm>
            <a:off x="6125899" y="5704469"/>
            <a:ext cx="5877467" cy="1163847"/>
            <a:chOff x="6252357" y="5704469"/>
            <a:chExt cx="5877467" cy="1163847"/>
          </a:xfrm>
        </p:grpSpPr>
        <p:sp>
          <p:nvSpPr>
            <p:cNvPr id="60" name="Isosceles Triangle 59">
              <a:extLst>
                <a:ext uri="{FF2B5EF4-FFF2-40B4-BE49-F238E27FC236}">
                  <a16:creationId xmlns:a16="http://schemas.microsoft.com/office/drawing/2014/main" id="{19815F97-F6A7-42D2-9652-F2C669DDDDA0}"/>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DCAE4E87-8FBC-48AE-B944-65F80EB2146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B4B0F7DF-5C74-45B4-ADCA-DFC31E23A0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207647FA-3109-4DDF-8535-DA585910B18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1B0A1F50-5786-4152-A530-81D335035EF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E16650CB-0B6F-4D01-A9E2-5B171B04CA3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BA6EE3BA-E58D-4682-BFFD-7882107AAF1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7" name="Picture 66">
              <a:extLst>
                <a:ext uri="{FF2B5EF4-FFF2-40B4-BE49-F238E27FC236}">
                  <a16:creationId xmlns:a16="http://schemas.microsoft.com/office/drawing/2014/main" id="{15EF4C0A-E80E-4190-B322-CE91888BBA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58876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C7A0-69B9-490D-B1E3-4D8B621D164D}"/>
              </a:ext>
            </a:extLst>
          </p:cNvPr>
          <p:cNvSpPr>
            <a:spLocks noGrp="1"/>
          </p:cNvSpPr>
          <p:nvPr>
            <p:ph type="title"/>
          </p:nvPr>
        </p:nvSpPr>
        <p:spPr/>
        <p:txBody>
          <a:bodyPr/>
          <a:lstStyle/>
          <a:p>
            <a:r>
              <a:rPr lang="en-US"/>
              <a:t>Click to edit Master title style</a:t>
            </a:r>
          </a:p>
        </p:txBody>
      </p:sp>
      <p:grpSp>
        <p:nvGrpSpPr>
          <p:cNvPr id="33" name="Group 32">
            <a:extLst>
              <a:ext uri="{FF2B5EF4-FFF2-40B4-BE49-F238E27FC236}">
                <a16:creationId xmlns:a16="http://schemas.microsoft.com/office/drawing/2014/main" id="{48327D0F-F0B6-4912-AE19-672D91C4E36B}"/>
              </a:ext>
            </a:extLst>
          </p:cNvPr>
          <p:cNvGrpSpPr/>
          <p:nvPr userDrawn="1"/>
        </p:nvGrpSpPr>
        <p:grpSpPr>
          <a:xfrm>
            <a:off x="6125899" y="5704469"/>
            <a:ext cx="5877467" cy="1163847"/>
            <a:chOff x="6252357" y="5704469"/>
            <a:chExt cx="5877467" cy="1163847"/>
          </a:xfrm>
        </p:grpSpPr>
        <p:sp>
          <p:nvSpPr>
            <p:cNvPr id="34" name="Isosceles Triangle 33">
              <a:extLst>
                <a:ext uri="{FF2B5EF4-FFF2-40B4-BE49-F238E27FC236}">
                  <a16:creationId xmlns:a16="http://schemas.microsoft.com/office/drawing/2014/main" id="{BA8CA352-2017-486A-8D03-86FEE2AF511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303E79C2-5750-4CFB-A281-80D1807D530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86EA4958-C044-4EA9-839B-A0B2F518393A}"/>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83A2749-3321-42B2-AE1C-8733175D8551}"/>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69183DC-5487-4A34-AC1D-C91CC699E169}"/>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B21BCBA1-1D88-4118-A1CA-F42B8CC9B45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091A8CF-9CB1-4BA9-8A01-50AB4E6073A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6B7C94D2-494D-448D-A0A3-5DB68FC0E5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82068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5B7D59A7-CDC2-43D7-AD78-4A33C83976F3}"/>
              </a:ext>
            </a:extLst>
          </p:cNvPr>
          <p:cNvGrpSpPr/>
          <p:nvPr userDrawn="1"/>
        </p:nvGrpSpPr>
        <p:grpSpPr>
          <a:xfrm>
            <a:off x="6125899" y="5704469"/>
            <a:ext cx="5877467" cy="1163847"/>
            <a:chOff x="6252357" y="5704469"/>
            <a:chExt cx="5877467" cy="1163847"/>
          </a:xfrm>
        </p:grpSpPr>
        <p:sp>
          <p:nvSpPr>
            <p:cNvPr id="24" name="Isosceles Triangle 23">
              <a:extLst>
                <a:ext uri="{FF2B5EF4-FFF2-40B4-BE49-F238E27FC236}">
                  <a16:creationId xmlns:a16="http://schemas.microsoft.com/office/drawing/2014/main" id="{44C37C71-57B3-44A0-9C88-02069DD2307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9121DD-D4D4-4F8A-B65A-904667D1856A}"/>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2E9F2E55-1843-44C6-A88E-6CADBC00A77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314CC103-237A-4559-A9D3-C21EABE88299}"/>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AF2BAF24-EF00-4D8E-8C36-4F412697A24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292E71A9-0272-4A4D-BE38-F5EBD11D0AC3}"/>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AF057C8E-EB7F-4C47-BE7D-3AE16220E04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E0701851-D342-4BF0-A35F-B8442EFF6A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61644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Slide photo">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6FFDCD79-1A98-4DA1-B609-6327ABB1E847}"/>
              </a:ext>
            </a:extLst>
          </p:cNvPr>
          <p:cNvSpPr>
            <a:spLocks noGrp="1"/>
          </p:cNvSpPr>
          <p:nvPr>
            <p:ph type="pic" sz="quarter" idx="13" hasCustomPrompt="1"/>
          </p:nvPr>
        </p:nvSpPr>
        <p:spPr>
          <a:xfrm>
            <a:off x="0" y="0"/>
            <a:ext cx="12192000" cy="6907213"/>
          </a:xfrm>
        </p:spPr>
        <p:txBody>
          <a:bodyPr anchor="ctr"/>
          <a:lstStyle>
            <a:lvl1pPr marL="0" indent="0" algn="ctr">
              <a:buNone/>
              <a:defRPr/>
            </a:lvl1pPr>
          </a:lstStyle>
          <a:p>
            <a:r>
              <a:rPr lang="en-US"/>
              <a:t>Insert Full Slide Image</a:t>
            </a:r>
          </a:p>
        </p:txBody>
      </p:sp>
    </p:spTree>
    <p:extLst>
      <p:ext uri="{BB962C8B-B14F-4D97-AF65-F5344CB8AC3E}">
        <p14:creationId xmlns:p14="http://schemas.microsoft.com/office/powerpoint/2010/main" val="410277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E72D58-AC3E-423D-BC65-5D98EE76BA0D}"/>
              </a:ext>
            </a:extLst>
          </p:cNvPr>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A1374-7154-44D3-A57B-488383BDD9E9}"/>
              </a:ext>
            </a:extLst>
          </p:cNvPr>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7" name="Group 16">
            <a:extLst>
              <a:ext uri="{FF2B5EF4-FFF2-40B4-BE49-F238E27FC236}">
                <a16:creationId xmlns:a16="http://schemas.microsoft.com/office/drawing/2014/main" id="{3E9BF51A-4037-4DFC-8FDA-2CBEC7684C23}"/>
              </a:ext>
            </a:extLst>
          </p:cNvPr>
          <p:cNvGrpSpPr/>
          <p:nvPr userDrawn="1"/>
        </p:nvGrpSpPr>
        <p:grpSpPr>
          <a:xfrm>
            <a:off x="0" y="0"/>
            <a:ext cx="12192810" cy="320040"/>
            <a:chOff x="0" y="0"/>
            <a:chExt cx="12192810" cy="320040"/>
          </a:xfrm>
        </p:grpSpPr>
        <p:sp>
          <p:nvSpPr>
            <p:cNvPr id="8" name="Rectangle 7">
              <a:extLst>
                <a:ext uri="{FF2B5EF4-FFF2-40B4-BE49-F238E27FC236}">
                  <a16:creationId xmlns:a16="http://schemas.microsoft.com/office/drawing/2014/main" id="{BB94B738-DCAF-4775-906C-9B1BD959994C}"/>
                </a:ext>
              </a:extLst>
            </p:cNvPr>
            <p:cNvSpPr/>
            <p:nvPr userDrawn="1"/>
          </p:nvSpPr>
          <p:spPr>
            <a:xfrm>
              <a:off x="0" y="0"/>
              <a:ext cx="3054096" cy="320040"/>
            </a:xfrm>
            <a:prstGeom prst="rect">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710A2DD4-A91B-4F57-B37D-8C6EE36664CB}"/>
                </a:ext>
              </a:extLst>
            </p:cNvPr>
            <p:cNvGrpSpPr/>
            <p:nvPr userDrawn="1"/>
          </p:nvGrpSpPr>
          <p:grpSpPr>
            <a:xfrm>
              <a:off x="3052329" y="0"/>
              <a:ext cx="6087342" cy="320040"/>
              <a:chOff x="3052329" y="0"/>
              <a:chExt cx="6087342" cy="320040"/>
            </a:xfrm>
          </p:grpSpPr>
          <p:sp>
            <p:nvSpPr>
              <p:cNvPr id="12" name="Rectangle 11">
                <a:extLst>
                  <a:ext uri="{FF2B5EF4-FFF2-40B4-BE49-F238E27FC236}">
                    <a16:creationId xmlns:a16="http://schemas.microsoft.com/office/drawing/2014/main" id="{DB3D4E57-0AF3-4164-8C2D-BFF7272B9A38}"/>
                  </a:ext>
                </a:extLst>
              </p:cNvPr>
              <p:cNvSpPr/>
              <p:nvPr userDrawn="1"/>
            </p:nvSpPr>
            <p:spPr>
              <a:xfrm>
                <a:off x="3052329" y="0"/>
                <a:ext cx="3044952" cy="320040"/>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7AD3FFA-78CB-433E-9B3A-A3E827318E5F}"/>
                  </a:ext>
                </a:extLst>
              </p:cNvPr>
              <p:cNvSpPr/>
              <p:nvPr userDrawn="1"/>
            </p:nvSpPr>
            <p:spPr>
              <a:xfrm>
                <a:off x="6094719" y="0"/>
                <a:ext cx="3044952" cy="320040"/>
              </a:xfrm>
              <a:prstGeom prst="rect">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257E9A1-34C9-41CA-B794-9C4B758718DF}"/>
                </a:ext>
              </a:extLst>
            </p:cNvPr>
            <p:cNvSpPr/>
            <p:nvPr userDrawn="1"/>
          </p:nvSpPr>
          <p:spPr>
            <a:xfrm>
              <a:off x="9138714" y="0"/>
              <a:ext cx="3054096" cy="320040"/>
            </a:xfrm>
            <a:prstGeom prst="rect">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830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4" r:id="rId6"/>
    <p:sldLayoutId id="2147483654" r:id="rId7"/>
    <p:sldLayoutId id="2147483655" r:id="rId8"/>
    <p:sldLayoutId id="2147483663" r:id="rId9"/>
    <p:sldLayoutId id="2147483661" r:id="rId10"/>
    <p:sldLayoutId id="2147483660" r:id="rId11"/>
    <p:sldLayoutId id="2147483662" r:id="rId12"/>
    <p:sldLayoutId id="2147483656" r:id="rId13"/>
    <p:sldLayoutId id="2147483657" r:id="rId14"/>
    <p:sldLayoutId id="2147483658" r:id="rId15"/>
    <p:sldLayoutId id="214748365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52525"/>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rgbClr val="252525"/>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rgbClr val="252525"/>
          </a:solidFill>
          <a:latin typeface="+mn-lt"/>
          <a:ea typeface="+mn-ea"/>
          <a:cs typeface="+mn-cs"/>
        </a:defRPr>
      </a:lvl3pPr>
      <a:lvl4pPr marL="1600200" indent="-228600" algn="l" defTabSz="914400" rtl="0" eaLnBrk="1" latinLnBrk="0" hangingPunct="1">
        <a:lnSpc>
          <a:spcPct val="90000"/>
        </a:lnSpc>
        <a:spcBef>
          <a:spcPts val="500"/>
        </a:spcBef>
        <a:buFont typeface="Roboto" panose="02000000000000000000" pitchFamily="2" charset="0"/>
        <a:buChar char="−"/>
        <a:defRPr sz="1800" kern="1200">
          <a:solidFill>
            <a:srgbClr val="252525"/>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rgbClr val="25252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C7256A-4E33-5E4E-B48F-5B0AE04F59BE}"/>
              </a:ext>
            </a:extLst>
          </p:cNvPr>
          <p:cNvSpPr/>
          <p:nvPr/>
        </p:nvSpPr>
        <p:spPr>
          <a:xfrm>
            <a:off x="-7344" y="308758"/>
            <a:ext cx="12211478" cy="4934009"/>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7C2859C0-4262-3689-F1A1-5CE435EE0060}"/>
              </a:ext>
            </a:extLst>
          </p:cNvPr>
          <p:cNvCxnSpPr>
            <a:cxnSpLocks/>
          </p:cNvCxnSpPr>
          <p:nvPr/>
        </p:nvCxnSpPr>
        <p:spPr>
          <a:xfrm flipV="1">
            <a:off x="3394953" y="5321721"/>
            <a:ext cx="2728493" cy="855343"/>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9BCD3E-EBD6-6897-F391-62F6E7BFA689}"/>
              </a:ext>
            </a:extLst>
          </p:cNvPr>
          <p:cNvCxnSpPr/>
          <p:nvPr/>
        </p:nvCxnSpPr>
        <p:spPr>
          <a:xfrm flipH="1" flipV="1">
            <a:off x="2762481" y="5992238"/>
            <a:ext cx="661655" cy="18482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D3B9B7A-5532-141E-0017-B2A77D975B41}"/>
              </a:ext>
            </a:extLst>
          </p:cNvPr>
          <p:cNvCxnSpPr>
            <a:cxnSpLocks/>
          </p:cNvCxnSpPr>
          <p:nvPr/>
        </p:nvCxnSpPr>
        <p:spPr>
          <a:xfrm flipV="1">
            <a:off x="1439694" y="5953328"/>
            <a:ext cx="1741251" cy="474560"/>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C91C80E-5CE2-FD9B-20C3-8FEF38992453}"/>
              </a:ext>
            </a:extLst>
          </p:cNvPr>
          <p:cNvCxnSpPr>
            <a:cxnSpLocks/>
          </p:cNvCxnSpPr>
          <p:nvPr/>
        </p:nvCxnSpPr>
        <p:spPr>
          <a:xfrm flipH="1" flipV="1">
            <a:off x="1078336" y="6273294"/>
            <a:ext cx="382536" cy="15450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52D5A78-A2D5-BE02-037F-7F2C7A5A2374}"/>
              </a:ext>
            </a:extLst>
          </p:cNvPr>
          <p:cNvCxnSpPr>
            <a:cxnSpLocks/>
          </p:cNvCxnSpPr>
          <p:nvPr/>
        </p:nvCxnSpPr>
        <p:spPr>
          <a:xfrm flipH="1">
            <a:off x="-17790" y="6297674"/>
            <a:ext cx="1184807" cy="526525"/>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4AF42D5-D5B5-11C6-6DAC-267B8D7E62B1}"/>
              </a:ext>
            </a:extLst>
          </p:cNvPr>
          <p:cNvCxnSpPr>
            <a:cxnSpLocks/>
          </p:cNvCxnSpPr>
          <p:nvPr/>
        </p:nvCxnSpPr>
        <p:spPr>
          <a:xfrm>
            <a:off x="6045441" y="5313054"/>
            <a:ext cx="2751867" cy="86239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808F3CC-8BFF-4BCB-D8AD-6146A22B48A3}"/>
              </a:ext>
            </a:extLst>
          </p:cNvPr>
          <p:cNvCxnSpPr>
            <a:cxnSpLocks/>
          </p:cNvCxnSpPr>
          <p:nvPr/>
        </p:nvCxnSpPr>
        <p:spPr>
          <a:xfrm flipV="1">
            <a:off x="8771306" y="5993437"/>
            <a:ext cx="641380" cy="17767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748D1626-5143-2A98-7BF7-11A936C772D6}"/>
              </a:ext>
            </a:extLst>
          </p:cNvPr>
          <p:cNvCxnSpPr/>
          <p:nvPr/>
        </p:nvCxnSpPr>
        <p:spPr>
          <a:xfrm>
            <a:off x="9222005" y="6005331"/>
            <a:ext cx="1573115" cy="43013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39464A3-E4C0-FB57-2ED0-BDDF42F1E45E}"/>
              </a:ext>
            </a:extLst>
          </p:cNvPr>
          <p:cNvCxnSpPr>
            <a:cxnSpLocks/>
          </p:cNvCxnSpPr>
          <p:nvPr/>
        </p:nvCxnSpPr>
        <p:spPr>
          <a:xfrm flipV="1">
            <a:off x="10771236" y="6291618"/>
            <a:ext cx="358513" cy="146421"/>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5FDEA61-AA75-B7CB-F989-E8457D7649A1}"/>
              </a:ext>
            </a:extLst>
          </p:cNvPr>
          <p:cNvCxnSpPr>
            <a:cxnSpLocks/>
          </p:cNvCxnSpPr>
          <p:nvPr/>
        </p:nvCxnSpPr>
        <p:spPr>
          <a:xfrm>
            <a:off x="11000096" y="6264322"/>
            <a:ext cx="1208964" cy="53590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CCF05444-F931-3178-6921-1FE32DCF74C5}"/>
              </a:ext>
            </a:extLst>
          </p:cNvPr>
          <p:cNvSpPr/>
          <p:nvPr/>
        </p:nvSpPr>
        <p:spPr>
          <a:xfrm>
            <a:off x="8290799" y="5148511"/>
            <a:ext cx="3913335" cy="862396"/>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4DFB04F-3F76-E2D5-0A3B-EDDBF71D2CD9}"/>
              </a:ext>
            </a:extLst>
          </p:cNvPr>
          <p:cNvSpPr/>
          <p:nvPr/>
        </p:nvSpPr>
        <p:spPr>
          <a:xfrm>
            <a:off x="10330490" y="5917752"/>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7877808-4B1A-DB9C-F1CC-40E1E13B6A52}"/>
              </a:ext>
            </a:extLst>
          </p:cNvPr>
          <p:cNvSpPr/>
          <p:nvPr/>
        </p:nvSpPr>
        <p:spPr>
          <a:xfrm rot="943545">
            <a:off x="9079998" y="5760259"/>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FCA8702-A2C4-A180-07C3-82BD478DB4FD}"/>
              </a:ext>
            </a:extLst>
          </p:cNvPr>
          <p:cNvSpPr/>
          <p:nvPr/>
        </p:nvSpPr>
        <p:spPr>
          <a:xfrm rot="943545">
            <a:off x="9145570" y="5731627"/>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564F597-D297-AA6D-5088-8C7C41BB1D41}"/>
              </a:ext>
            </a:extLst>
          </p:cNvPr>
          <p:cNvSpPr/>
          <p:nvPr/>
        </p:nvSpPr>
        <p:spPr>
          <a:xfrm rot="1357024">
            <a:off x="10514413" y="6009644"/>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7C4BFB6A-C1D8-80BF-2E9D-B213D7E10157}"/>
              </a:ext>
            </a:extLst>
          </p:cNvPr>
          <p:cNvSpPr/>
          <p:nvPr/>
        </p:nvSpPr>
        <p:spPr>
          <a:xfrm rot="1012691">
            <a:off x="6039694" y="5488687"/>
            <a:ext cx="2839534" cy="24678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29FCE06-063F-04AD-24EE-438FF680FE77}"/>
              </a:ext>
            </a:extLst>
          </p:cNvPr>
          <p:cNvSpPr/>
          <p:nvPr/>
        </p:nvSpPr>
        <p:spPr>
          <a:xfrm>
            <a:off x="6530010" y="515108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EB815B6-47B0-6A63-872E-5955787220E4}"/>
              </a:ext>
            </a:extLst>
          </p:cNvPr>
          <p:cNvSpPr/>
          <p:nvPr/>
        </p:nvSpPr>
        <p:spPr>
          <a:xfrm>
            <a:off x="7110744" y="5342610"/>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00E2FA2-6D0A-15F1-E890-4D9E77672704}"/>
              </a:ext>
            </a:extLst>
          </p:cNvPr>
          <p:cNvSpPr/>
          <p:nvPr/>
        </p:nvSpPr>
        <p:spPr>
          <a:xfrm>
            <a:off x="7479197" y="550375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53359E2-B7CF-040D-07C8-B2C9F1F61918}"/>
              </a:ext>
            </a:extLst>
          </p:cNvPr>
          <p:cNvSpPr/>
          <p:nvPr/>
        </p:nvSpPr>
        <p:spPr>
          <a:xfrm rot="20602016">
            <a:off x="8666076" y="5627225"/>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A8F240AF-7A73-9AA2-544D-E3325156F37C}"/>
              </a:ext>
            </a:extLst>
          </p:cNvPr>
          <p:cNvSpPr/>
          <p:nvPr/>
        </p:nvSpPr>
        <p:spPr>
          <a:xfrm>
            <a:off x="0" y="5079335"/>
            <a:ext cx="6123446"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5B65821A-E896-D278-78C5-5819D82DC51F}"/>
              </a:ext>
            </a:extLst>
          </p:cNvPr>
          <p:cNvSpPr/>
          <p:nvPr/>
        </p:nvSpPr>
        <p:spPr>
          <a:xfrm rot="20488670">
            <a:off x="3261962" y="5509377"/>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E69EEB2-8B12-24B5-426B-A62A055008B0}"/>
              </a:ext>
            </a:extLst>
          </p:cNvPr>
          <p:cNvSpPr/>
          <p:nvPr/>
        </p:nvSpPr>
        <p:spPr>
          <a:xfrm rot="20750110">
            <a:off x="1351644" y="5805549"/>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DB2B34F-1BEC-FAF2-36BB-ED94E4694C68}"/>
              </a:ext>
            </a:extLst>
          </p:cNvPr>
          <p:cNvSpPr/>
          <p:nvPr/>
        </p:nvSpPr>
        <p:spPr>
          <a:xfrm rot="20165016">
            <a:off x="-203422" y="6000310"/>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9CE1F601-A4C6-5AA0-5050-2EFE5ED2925E}"/>
              </a:ext>
            </a:extLst>
          </p:cNvPr>
          <p:cNvSpPr/>
          <p:nvPr/>
        </p:nvSpPr>
        <p:spPr>
          <a:xfrm rot="1227048">
            <a:off x="852508" y="5832715"/>
            <a:ext cx="708534" cy="51873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F42D98A1-F98C-6E2E-45A5-55A507D6D0CC}"/>
              </a:ext>
            </a:extLst>
          </p:cNvPr>
          <p:cNvSpPr/>
          <p:nvPr/>
        </p:nvSpPr>
        <p:spPr>
          <a:xfrm rot="1227048">
            <a:off x="2784220" y="5456718"/>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6E6B534-395C-18BD-1331-11A45BA2DC44}"/>
              </a:ext>
            </a:extLst>
          </p:cNvPr>
          <p:cNvSpPr/>
          <p:nvPr/>
        </p:nvSpPr>
        <p:spPr>
          <a:xfrm rot="1227048">
            <a:off x="3055122" y="5240754"/>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02CAA209-559E-5BAC-362F-BFB819388E8E}"/>
              </a:ext>
            </a:extLst>
          </p:cNvPr>
          <p:cNvSpPr/>
          <p:nvPr/>
        </p:nvSpPr>
        <p:spPr>
          <a:xfrm>
            <a:off x="3608114" y="505408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BE13E17-B9B2-B7B3-3DDC-7BBA4F497796}"/>
              </a:ext>
            </a:extLst>
          </p:cNvPr>
          <p:cNvSpPr/>
          <p:nvPr/>
        </p:nvSpPr>
        <p:spPr>
          <a:xfrm>
            <a:off x="2923219" y="516549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5BB6F87-F6AC-503D-6FEF-3E700160F49D}"/>
              </a:ext>
            </a:extLst>
          </p:cNvPr>
          <p:cNvSpPr/>
          <p:nvPr/>
        </p:nvSpPr>
        <p:spPr>
          <a:xfrm rot="5400000">
            <a:off x="-471016" y="5542883"/>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BF1318F-CEAB-1C20-E833-4D86663BD061}"/>
              </a:ext>
            </a:extLst>
          </p:cNvPr>
          <p:cNvSpPr/>
          <p:nvPr/>
        </p:nvSpPr>
        <p:spPr>
          <a:xfrm rot="5400000">
            <a:off x="21597" y="524747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D3A40BE2-AB7E-FE35-5B92-9D649148C562}"/>
              </a:ext>
            </a:extLst>
          </p:cNvPr>
          <p:cNvSpPr/>
          <p:nvPr/>
        </p:nvSpPr>
        <p:spPr>
          <a:xfrm>
            <a:off x="571805" y="5211271"/>
            <a:ext cx="2395348" cy="79406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443BE7C-FB9A-801D-C94D-42FA0021318A}"/>
              </a:ext>
            </a:extLst>
          </p:cNvPr>
          <p:cNvSpPr/>
          <p:nvPr/>
        </p:nvSpPr>
        <p:spPr>
          <a:xfrm>
            <a:off x="724205" y="5440459"/>
            <a:ext cx="1281210" cy="717272"/>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lass jar with a candle inside&#10;&#10;Description automatically generated">
            <a:extLst>
              <a:ext uri="{FF2B5EF4-FFF2-40B4-BE49-F238E27FC236}">
                <a16:creationId xmlns:a16="http://schemas.microsoft.com/office/drawing/2014/main" id="{EFF877DC-1D02-0D63-3419-D74D33417986}"/>
              </a:ext>
            </a:extLst>
          </p:cNvPr>
          <p:cNvPicPr>
            <a:picLocks noChangeAspect="1"/>
          </p:cNvPicPr>
          <p:nvPr/>
        </p:nvPicPr>
        <p:blipFill>
          <a:blip r:embed="rId3">
            <a:extLst>
              <a:ext uri="{28A0092B-C50C-407E-A947-70E740481C1C}">
                <a14:useLocalDpi xmlns:a14="http://schemas.microsoft.com/office/drawing/2010/main" val="0"/>
              </a:ext>
            </a:extLst>
          </a:blip>
          <a:srcRect l="20717" t="13764" r="20083" b="12611"/>
          <a:stretch/>
        </p:blipFill>
        <p:spPr>
          <a:xfrm>
            <a:off x="4072364" y="355862"/>
            <a:ext cx="4049812" cy="4965860"/>
          </a:xfrm>
          <a:prstGeom prst="rect">
            <a:avLst/>
          </a:prstGeom>
        </p:spPr>
      </p:pic>
      <p:sp>
        <p:nvSpPr>
          <p:cNvPr id="78" name="Rectangle 77">
            <a:extLst>
              <a:ext uri="{FF2B5EF4-FFF2-40B4-BE49-F238E27FC236}">
                <a16:creationId xmlns:a16="http://schemas.microsoft.com/office/drawing/2014/main" id="{57CE35F6-38A6-4E1B-7186-BF8B98CA137B}"/>
              </a:ext>
            </a:extLst>
          </p:cNvPr>
          <p:cNvSpPr/>
          <p:nvPr/>
        </p:nvSpPr>
        <p:spPr>
          <a:xfrm>
            <a:off x="3717066" y="480943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64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BCA2C-3458-205A-13D4-AB71F08A3E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834381-B1CC-19DB-C1CC-CEE07B4DF3CD}"/>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All team members are required to wear steel toe work boots on their work sites for maximum protection.</a:t>
            </a:r>
          </a:p>
        </p:txBody>
      </p:sp>
      <p:sp>
        <p:nvSpPr>
          <p:cNvPr id="3" name="Content Placeholder 2">
            <a:extLst>
              <a:ext uri="{FF2B5EF4-FFF2-40B4-BE49-F238E27FC236}">
                <a16:creationId xmlns:a16="http://schemas.microsoft.com/office/drawing/2014/main" id="{1C918FCA-BB3A-1F66-1ECB-F8DB0E3D9411}"/>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3A58451A-25FF-D29B-80D5-7127DA72837A}"/>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False</a:t>
            </a:r>
          </a:p>
          <a:p>
            <a:pPr marL="0" indent="0" algn="ctr">
              <a:buNone/>
            </a:pPr>
            <a:r>
              <a:rPr lang="en-US">
                <a:ea typeface="Roboto"/>
                <a:cs typeface="Roboto"/>
              </a:rPr>
              <a:t>Steel toe shoes are permitted but not required. Closed toed or sturdy shoes are what are required on work sites</a:t>
            </a:r>
          </a:p>
        </p:txBody>
      </p:sp>
    </p:spTree>
    <p:extLst>
      <p:ext uri="{BB962C8B-B14F-4D97-AF65-F5344CB8AC3E}">
        <p14:creationId xmlns:p14="http://schemas.microsoft.com/office/powerpoint/2010/main" val="333085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76FE71-FDDB-344E-B85C-1D5CB9DE64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3744BA-2AE2-7E9C-407C-93696C57BC46}"/>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Which of the following is the number one risk while working at ASP?</a:t>
            </a:r>
          </a:p>
        </p:txBody>
      </p:sp>
      <p:sp>
        <p:nvSpPr>
          <p:cNvPr id="3" name="Content Placeholder 2">
            <a:extLst>
              <a:ext uri="{FF2B5EF4-FFF2-40B4-BE49-F238E27FC236}">
                <a16:creationId xmlns:a16="http://schemas.microsoft.com/office/drawing/2014/main" id="{43C48E78-B571-2337-F9B7-6FBF18B73A60}"/>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Falling off ladders</a:t>
            </a:r>
          </a:p>
        </p:txBody>
      </p:sp>
      <p:sp>
        <p:nvSpPr>
          <p:cNvPr id="4" name="Content Placeholder 3">
            <a:extLst>
              <a:ext uri="{FF2B5EF4-FFF2-40B4-BE49-F238E27FC236}">
                <a16:creationId xmlns:a16="http://schemas.microsoft.com/office/drawing/2014/main" id="{E06CD529-8604-DC3C-E82D-39C734998878}"/>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Becoming dehydrated</a:t>
            </a:r>
          </a:p>
        </p:txBody>
      </p:sp>
    </p:spTree>
    <p:extLst>
      <p:ext uri="{BB962C8B-B14F-4D97-AF65-F5344CB8AC3E}">
        <p14:creationId xmlns:p14="http://schemas.microsoft.com/office/powerpoint/2010/main" val="2401905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DFC4B-502B-8E0B-FCAC-83CE838814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468C9A-99D8-2250-1E4F-EC9A3DF07B5A}"/>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Which of the following is the number one risk while working at ASP?</a:t>
            </a:r>
          </a:p>
        </p:txBody>
      </p:sp>
      <p:sp>
        <p:nvSpPr>
          <p:cNvPr id="3" name="Content Placeholder 2">
            <a:extLst>
              <a:ext uri="{FF2B5EF4-FFF2-40B4-BE49-F238E27FC236}">
                <a16:creationId xmlns:a16="http://schemas.microsoft.com/office/drawing/2014/main" id="{E1518914-BE2C-B7D2-6440-B998FD425292}"/>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Falling off ladders</a:t>
            </a:r>
          </a:p>
        </p:txBody>
      </p:sp>
      <p:sp>
        <p:nvSpPr>
          <p:cNvPr id="4" name="Content Placeholder 3">
            <a:extLst>
              <a:ext uri="{FF2B5EF4-FFF2-40B4-BE49-F238E27FC236}">
                <a16:creationId xmlns:a16="http://schemas.microsoft.com/office/drawing/2014/main" id="{FCCFB7E3-19E5-E3C5-CF81-180196C3A148}"/>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Becoming dehydrated</a:t>
            </a:r>
          </a:p>
          <a:p>
            <a:pPr marL="0" indent="0" algn="ctr">
              <a:buNone/>
            </a:pPr>
            <a:endParaRPr lang="en-US">
              <a:ea typeface="Roboto"/>
              <a:cs typeface="Roboto"/>
            </a:endParaRPr>
          </a:p>
        </p:txBody>
      </p:sp>
    </p:spTree>
    <p:extLst>
      <p:ext uri="{BB962C8B-B14F-4D97-AF65-F5344CB8AC3E}">
        <p14:creationId xmlns:p14="http://schemas.microsoft.com/office/powerpoint/2010/main" val="3612502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267B3-A3CE-80FA-05A8-B0A570DDF1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716987-65F8-C1F6-0373-5F1DBBC2558E}"/>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There are several signs of dehydration, including extreme thirst, headaches, and which of the following?</a:t>
            </a:r>
          </a:p>
        </p:txBody>
      </p:sp>
      <p:sp>
        <p:nvSpPr>
          <p:cNvPr id="3" name="Content Placeholder 2">
            <a:extLst>
              <a:ext uri="{FF2B5EF4-FFF2-40B4-BE49-F238E27FC236}">
                <a16:creationId xmlns:a16="http://schemas.microsoft.com/office/drawing/2014/main" id="{94CD8888-870E-C477-8396-C2500B5027FC}"/>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Increased heart rate</a:t>
            </a:r>
          </a:p>
        </p:txBody>
      </p:sp>
      <p:sp>
        <p:nvSpPr>
          <p:cNvPr id="4" name="Content Placeholder 3">
            <a:extLst>
              <a:ext uri="{FF2B5EF4-FFF2-40B4-BE49-F238E27FC236}">
                <a16:creationId xmlns:a16="http://schemas.microsoft.com/office/drawing/2014/main" id="{0C348FDD-2B41-36AA-4CE9-AEB4D5F341DB}"/>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Uncontrollable laughter</a:t>
            </a:r>
            <a:endParaRPr lang="en-US"/>
          </a:p>
        </p:txBody>
      </p:sp>
    </p:spTree>
    <p:extLst>
      <p:ext uri="{BB962C8B-B14F-4D97-AF65-F5344CB8AC3E}">
        <p14:creationId xmlns:p14="http://schemas.microsoft.com/office/powerpoint/2010/main" val="325452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08F83-8B7A-8260-9512-752B2BEB55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5008A-CCA1-3DDC-3555-0478033CD7E0}"/>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There are several signs of dehydration, including extreme thirst, headaches, and which of the following?</a:t>
            </a:r>
          </a:p>
        </p:txBody>
      </p:sp>
      <p:sp>
        <p:nvSpPr>
          <p:cNvPr id="3" name="Content Placeholder 2">
            <a:extLst>
              <a:ext uri="{FF2B5EF4-FFF2-40B4-BE49-F238E27FC236}">
                <a16:creationId xmlns:a16="http://schemas.microsoft.com/office/drawing/2014/main" id="{8D5682D1-7264-B103-B04B-FC5A04D1B03E}"/>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Increased heart rate</a:t>
            </a:r>
          </a:p>
          <a:p>
            <a:pPr marL="0" indent="0" algn="ctr">
              <a:buNone/>
            </a:pPr>
            <a:endParaRPr lang="en-US">
              <a:ea typeface="Roboto"/>
              <a:cs typeface="Roboto"/>
            </a:endParaRPr>
          </a:p>
        </p:txBody>
      </p:sp>
      <p:sp>
        <p:nvSpPr>
          <p:cNvPr id="4" name="Content Placeholder 3">
            <a:extLst>
              <a:ext uri="{FF2B5EF4-FFF2-40B4-BE49-F238E27FC236}">
                <a16:creationId xmlns:a16="http://schemas.microsoft.com/office/drawing/2014/main" id="{9BD8EF8B-4A70-75F1-8656-A9590F66631E}"/>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Uncontrollable laughter</a:t>
            </a:r>
            <a:endParaRPr lang="en-US"/>
          </a:p>
        </p:txBody>
      </p:sp>
    </p:spTree>
    <p:extLst>
      <p:ext uri="{BB962C8B-B14F-4D97-AF65-F5344CB8AC3E}">
        <p14:creationId xmlns:p14="http://schemas.microsoft.com/office/powerpoint/2010/main" val="2333429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DE136-A0BC-4AF1-76F2-4668442382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697DD-1660-2C7D-12CD-30C652098BAB}"/>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Before petting a pet on your worksite, what should you do first?</a:t>
            </a:r>
          </a:p>
        </p:txBody>
      </p:sp>
      <p:sp>
        <p:nvSpPr>
          <p:cNvPr id="3" name="Content Placeholder 2">
            <a:extLst>
              <a:ext uri="{FF2B5EF4-FFF2-40B4-BE49-F238E27FC236}">
                <a16:creationId xmlns:a16="http://schemas.microsoft.com/office/drawing/2014/main" id="{2070F63F-50F7-10B7-C0FC-3EB270FC5394}"/>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Ask the owner if it's okay</a:t>
            </a:r>
          </a:p>
        </p:txBody>
      </p:sp>
      <p:sp>
        <p:nvSpPr>
          <p:cNvPr id="4" name="Content Placeholder 3">
            <a:extLst>
              <a:ext uri="{FF2B5EF4-FFF2-40B4-BE49-F238E27FC236}">
                <a16:creationId xmlns:a16="http://schemas.microsoft.com/office/drawing/2014/main" id="{99685652-BC39-EB49-8D43-AD124B7F0166}"/>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Never touch pets at the worksite</a:t>
            </a:r>
            <a:endParaRPr lang="en-US"/>
          </a:p>
        </p:txBody>
      </p:sp>
    </p:spTree>
    <p:extLst>
      <p:ext uri="{BB962C8B-B14F-4D97-AF65-F5344CB8AC3E}">
        <p14:creationId xmlns:p14="http://schemas.microsoft.com/office/powerpoint/2010/main" val="2128554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F5F47-C7B8-3DF8-9246-CFA6FD631C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A53612-BAFA-02DD-19A1-9419B76E5D37}"/>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Before petting a pet on your worksite, what should you do first?</a:t>
            </a:r>
          </a:p>
        </p:txBody>
      </p:sp>
      <p:sp>
        <p:nvSpPr>
          <p:cNvPr id="3" name="Content Placeholder 2">
            <a:extLst>
              <a:ext uri="{FF2B5EF4-FFF2-40B4-BE49-F238E27FC236}">
                <a16:creationId xmlns:a16="http://schemas.microsoft.com/office/drawing/2014/main" id="{BC99415F-F9D5-8D08-AD3F-A728DB8E03DB}"/>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Ask the owner if it's okay</a:t>
            </a:r>
          </a:p>
          <a:p>
            <a:pPr marL="0" indent="0" algn="ctr">
              <a:buNone/>
            </a:pPr>
            <a:r>
              <a:rPr lang="en-US">
                <a:ea typeface="Roboto"/>
                <a:cs typeface="Roboto"/>
              </a:rPr>
              <a:t>Just be prepared to wash your hands afterwards.</a:t>
            </a:r>
          </a:p>
        </p:txBody>
      </p:sp>
      <p:sp>
        <p:nvSpPr>
          <p:cNvPr id="4" name="Content Placeholder 3">
            <a:extLst>
              <a:ext uri="{FF2B5EF4-FFF2-40B4-BE49-F238E27FC236}">
                <a16:creationId xmlns:a16="http://schemas.microsoft.com/office/drawing/2014/main" id="{A348EDF0-6E92-B04F-EF6B-6D53D79F21C8}"/>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Never touch pets at the worksite</a:t>
            </a:r>
            <a:endParaRPr lang="en-US"/>
          </a:p>
        </p:txBody>
      </p:sp>
    </p:spTree>
    <p:extLst>
      <p:ext uri="{BB962C8B-B14F-4D97-AF65-F5344CB8AC3E}">
        <p14:creationId xmlns:p14="http://schemas.microsoft.com/office/powerpoint/2010/main" val="4086703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8AFC8-50C0-0E32-6F3C-03F01FF55B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01B88F-A8E5-EDF3-1CAE-0C5E76D16A5A}"/>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If one member of your crew needs to leave the worksite for some reason, how many other crew members need to go with them?</a:t>
            </a:r>
          </a:p>
        </p:txBody>
      </p:sp>
      <p:sp>
        <p:nvSpPr>
          <p:cNvPr id="3" name="Content Placeholder 2">
            <a:extLst>
              <a:ext uri="{FF2B5EF4-FFF2-40B4-BE49-F238E27FC236}">
                <a16:creationId xmlns:a16="http://schemas.microsoft.com/office/drawing/2014/main" id="{F7A222F4-D461-E7CD-D866-01E03C81826C}"/>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At least two adults</a:t>
            </a:r>
            <a:endParaRPr lang="en-US"/>
          </a:p>
        </p:txBody>
      </p:sp>
      <p:sp>
        <p:nvSpPr>
          <p:cNvPr id="4" name="Content Placeholder 3">
            <a:extLst>
              <a:ext uri="{FF2B5EF4-FFF2-40B4-BE49-F238E27FC236}">
                <a16:creationId xmlns:a16="http://schemas.microsoft.com/office/drawing/2014/main" id="{3BF8B250-DE56-B779-891D-E198ED5D097A}"/>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Everyone</a:t>
            </a:r>
          </a:p>
        </p:txBody>
      </p:sp>
    </p:spTree>
    <p:extLst>
      <p:ext uri="{BB962C8B-B14F-4D97-AF65-F5344CB8AC3E}">
        <p14:creationId xmlns:p14="http://schemas.microsoft.com/office/powerpoint/2010/main" val="45056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3675D-B3CA-EFA4-9C4E-EC20D9B5B3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6F431D-8AF2-C40C-F0D7-38CEE432035E}"/>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If one member of your crew needs to leave the worksite for some reason, how many other crew members need to go with them?</a:t>
            </a:r>
          </a:p>
        </p:txBody>
      </p:sp>
      <p:sp>
        <p:nvSpPr>
          <p:cNvPr id="3" name="Content Placeholder 2">
            <a:extLst>
              <a:ext uri="{FF2B5EF4-FFF2-40B4-BE49-F238E27FC236}">
                <a16:creationId xmlns:a16="http://schemas.microsoft.com/office/drawing/2014/main" id="{A783387E-ED47-7D3F-6ACC-76B6F54DA51C}"/>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At least two adults</a:t>
            </a:r>
            <a:endParaRPr lang="en-US"/>
          </a:p>
        </p:txBody>
      </p:sp>
      <p:sp>
        <p:nvSpPr>
          <p:cNvPr id="4" name="Content Placeholder 3">
            <a:extLst>
              <a:ext uri="{FF2B5EF4-FFF2-40B4-BE49-F238E27FC236}">
                <a16:creationId xmlns:a16="http://schemas.microsoft.com/office/drawing/2014/main" id="{B68D6F6A-A933-030F-6974-4FA35297BEBE}"/>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Everyone</a:t>
            </a:r>
            <a:endParaRPr lang="en-US"/>
          </a:p>
          <a:p>
            <a:pPr marL="0" indent="0" algn="ctr">
              <a:buNone/>
            </a:pPr>
            <a:r>
              <a:rPr lang="en-US">
                <a:ea typeface="Roboto"/>
                <a:cs typeface="Roboto"/>
              </a:rPr>
              <a:t>All crew members must go if even just one person needs to leave</a:t>
            </a:r>
          </a:p>
        </p:txBody>
      </p:sp>
    </p:spTree>
    <p:extLst>
      <p:ext uri="{BB962C8B-B14F-4D97-AF65-F5344CB8AC3E}">
        <p14:creationId xmlns:p14="http://schemas.microsoft.com/office/powerpoint/2010/main" val="9791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9A3ABF-3D70-C259-244B-8154218966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A1ECA-811D-0258-DD86-EF061C37005C}"/>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ASP abides be the Three "S's." They are Safety, Sensitivity, and...</a:t>
            </a:r>
          </a:p>
        </p:txBody>
      </p:sp>
      <p:sp>
        <p:nvSpPr>
          <p:cNvPr id="3" name="Content Placeholder 2">
            <a:extLst>
              <a:ext uri="{FF2B5EF4-FFF2-40B4-BE49-F238E27FC236}">
                <a16:creationId xmlns:a16="http://schemas.microsoft.com/office/drawing/2014/main" id="{C505815C-BEB8-D9AE-4A37-46C3DFCBF658}"/>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Sensitivity</a:t>
            </a:r>
            <a:endParaRPr lang="en-US"/>
          </a:p>
        </p:txBody>
      </p:sp>
      <p:sp>
        <p:nvSpPr>
          <p:cNvPr id="4" name="Content Placeholder 3">
            <a:extLst>
              <a:ext uri="{FF2B5EF4-FFF2-40B4-BE49-F238E27FC236}">
                <a16:creationId xmlns:a16="http://schemas.microsoft.com/office/drawing/2014/main" id="{7C7DB378-BFB0-B86B-8E62-54AB9FCBA376}"/>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Service</a:t>
            </a:r>
          </a:p>
        </p:txBody>
      </p:sp>
    </p:spTree>
    <p:extLst>
      <p:ext uri="{BB962C8B-B14F-4D97-AF65-F5344CB8AC3E}">
        <p14:creationId xmlns:p14="http://schemas.microsoft.com/office/powerpoint/2010/main" val="137668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92ECA-B52E-CD0D-E10E-00DC80DC55E2}"/>
              </a:ext>
            </a:extLst>
          </p:cNvPr>
          <p:cNvSpPr>
            <a:spLocks noGrp="1"/>
          </p:cNvSpPr>
          <p:nvPr>
            <p:ph type="title"/>
          </p:nvPr>
        </p:nvSpPr>
        <p:spPr/>
        <p:txBody>
          <a:bodyPr/>
          <a:lstStyle/>
          <a:p>
            <a:r>
              <a:rPr lang="en-US"/>
              <a:t>Prayer</a:t>
            </a:r>
          </a:p>
        </p:txBody>
      </p:sp>
      <p:sp>
        <p:nvSpPr>
          <p:cNvPr id="3" name="Content Placeholder 2">
            <a:extLst>
              <a:ext uri="{FF2B5EF4-FFF2-40B4-BE49-F238E27FC236}">
                <a16:creationId xmlns:a16="http://schemas.microsoft.com/office/drawing/2014/main" id="{B560F1CB-D57C-EFBA-5967-4BD97B1C1500}"/>
              </a:ext>
            </a:extLst>
          </p:cNvPr>
          <p:cNvSpPr>
            <a:spLocks noGrp="1"/>
          </p:cNvSpPr>
          <p:nvPr>
            <p:ph idx="1"/>
          </p:nvPr>
        </p:nvSpPr>
        <p:spPr>
          <a:xfrm>
            <a:off x="838200" y="1693921"/>
            <a:ext cx="10515600" cy="4351338"/>
          </a:xfrm>
        </p:spPr>
        <p:txBody>
          <a:bodyPr vert="horz" lIns="91440" tIns="45720" rIns="91440" bIns="45720" rtlCol="0" anchor="t">
            <a:normAutofit/>
          </a:bodyPr>
          <a:lstStyle/>
          <a:p>
            <a:pPr marL="0" indent="0">
              <a:buNone/>
            </a:pPr>
            <a:r>
              <a:rPr lang="en-US">
                <a:ea typeface="Roboto"/>
                <a:cs typeface="Roboto"/>
              </a:rPr>
              <a:t>God of gentleness, </a:t>
            </a:r>
          </a:p>
          <a:p>
            <a:pPr marL="0" indent="0">
              <a:buNone/>
            </a:pPr>
            <a:r>
              <a:rPr lang="en-US">
                <a:ea typeface="Roboto"/>
                <a:cs typeface="Roboto"/>
              </a:rPr>
              <a:t>Guide and bless us with your care as we learn how to serve safely and attentively. </a:t>
            </a:r>
          </a:p>
          <a:p>
            <a:pPr marL="0" indent="0">
              <a:buNone/>
            </a:pPr>
            <a:r>
              <a:rPr lang="en-US">
                <a:ea typeface="Roboto"/>
                <a:cs typeface="Roboto"/>
              </a:rPr>
              <a:t>Shine through us and use our desire to make homes warmer, safer and drier as a demonstration of your love. </a:t>
            </a:r>
          </a:p>
          <a:p>
            <a:pPr marL="0" indent="0">
              <a:buNone/>
            </a:pPr>
            <a:r>
              <a:rPr lang="en-US">
                <a:ea typeface="Roboto"/>
                <a:cs typeface="Roboto"/>
              </a:rPr>
              <a:t>In Christ's name,</a:t>
            </a:r>
          </a:p>
          <a:p>
            <a:pPr marL="0" indent="0">
              <a:buNone/>
            </a:pPr>
            <a:r>
              <a:rPr lang="en-US">
                <a:ea typeface="Roboto"/>
                <a:cs typeface="Roboto"/>
              </a:rPr>
              <a:t>Amen.  </a:t>
            </a:r>
          </a:p>
        </p:txBody>
      </p:sp>
    </p:spTree>
    <p:extLst>
      <p:ext uri="{BB962C8B-B14F-4D97-AF65-F5344CB8AC3E}">
        <p14:creationId xmlns:p14="http://schemas.microsoft.com/office/powerpoint/2010/main" val="1203684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58680-6854-DF18-6988-1FD951C9F5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0362FD-91E6-4623-A5AE-49FFCDF38EA2}"/>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ASP abides be the Three "S's." They are Safety, Sensitivity, and...</a:t>
            </a:r>
          </a:p>
        </p:txBody>
      </p:sp>
      <p:sp>
        <p:nvSpPr>
          <p:cNvPr id="3" name="Content Placeholder 2">
            <a:extLst>
              <a:ext uri="{FF2B5EF4-FFF2-40B4-BE49-F238E27FC236}">
                <a16:creationId xmlns:a16="http://schemas.microsoft.com/office/drawing/2014/main" id="{B1A3899E-92AC-DB9B-AC42-14B8CAEA2665}"/>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Sensitivity</a:t>
            </a:r>
            <a:endParaRPr lang="en-US">
              <a:ea typeface="Roboto"/>
              <a:cs typeface="Roboto"/>
            </a:endParaRPr>
          </a:p>
          <a:p>
            <a:pPr marL="0" indent="0" algn="ctr">
              <a:buNone/>
            </a:pPr>
            <a:r>
              <a:rPr lang="en-US">
                <a:ea typeface="Roboto"/>
                <a:cs typeface="Roboto"/>
              </a:rPr>
              <a:t>Groups need to be aware of their words and actions around homeowners and to reflect the love of Jesus at all times</a:t>
            </a:r>
          </a:p>
        </p:txBody>
      </p:sp>
      <p:sp>
        <p:nvSpPr>
          <p:cNvPr id="4" name="Content Placeholder 3">
            <a:extLst>
              <a:ext uri="{FF2B5EF4-FFF2-40B4-BE49-F238E27FC236}">
                <a16:creationId xmlns:a16="http://schemas.microsoft.com/office/drawing/2014/main" id="{3F00813C-9F02-004F-AA93-5CCA579F108A}"/>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Service</a:t>
            </a:r>
          </a:p>
        </p:txBody>
      </p:sp>
    </p:spTree>
    <p:extLst>
      <p:ext uri="{BB962C8B-B14F-4D97-AF65-F5344CB8AC3E}">
        <p14:creationId xmlns:p14="http://schemas.microsoft.com/office/powerpoint/2010/main" val="3022169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D314B-2789-366B-BE11-3821E20665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90B6B-485B-5975-55EE-C8FF3D410D25}"/>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If someone on your crew is feeling dehydrated, it is best practice to give them chips or crackers to restore salt that has been lost.</a:t>
            </a:r>
          </a:p>
        </p:txBody>
      </p:sp>
      <p:sp>
        <p:nvSpPr>
          <p:cNvPr id="3" name="Content Placeholder 2">
            <a:extLst>
              <a:ext uri="{FF2B5EF4-FFF2-40B4-BE49-F238E27FC236}">
                <a16:creationId xmlns:a16="http://schemas.microsoft.com/office/drawing/2014/main" id="{542B4E3E-F0BE-20CC-6084-3CD0ED0EB2CB}"/>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endParaRPr lang="en-US"/>
          </a:p>
        </p:txBody>
      </p:sp>
      <p:sp>
        <p:nvSpPr>
          <p:cNvPr id="4" name="Content Placeholder 3">
            <a:extLst>
              <a:ext uri="{FF2B5EF4-FFF2-40B4-BE49-F238E27FC236}">
                <a16:creationId xmlns:a16="http://schemas.microsoft.com/office/drawing/2014/main" id="{33F39F22-5CD8-ED22-C268-9D1E6C0D0C48}"/>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False</a:t>
            </a:r>
          </a:p>
        </p:txBody>
      </p:sp>
    </p:spTree>
    <p:extLst>
      <p:ext uri="{BB962C8B-B14F-4D97-AF65-F5344CB8AC3E}">
        <p14:creationId xmlns:p14="http://schemas.microsoft.com/office/powerpoint/2010/main" val="247394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4A116-E25E-4542-9943-1D4248D441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AEA477-23DD-56E2-09AD-7FA8B68B7622}"/>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If someone on your crew is feeling dehydrated, it is best practice to give them chips or crackers to restore salt that has been lost.</a:t>
            </a:r>
          </a:p>
        </p:txBody>
      </p:sp>
      <p:sp>
        <p:nvSpPr>
          <p:cNvPr id="3" name="Content Placeholder 2">
            <a:extLst>
              <a:ext uri="{FF2B5EF4-FFF2-40B4-BE49-F238E27FC236}">
                <a16:creationId xmlns:a16="http://schemas.microsoft.com/office/drawing/2014/main" id="{6645A7A7-1279-B61B-246C-679D94F2502B}"/>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endParaRPr lang="en-US"/>
          </a:p>
        </p:txBody>
      </p:sp>
      <p:sp>
        <p:nvSpPr>
          <p:cNvPr id="4" name="Content Placeholder 3">
            <a:extLst>
              <a:ext uri="{FF2B5EF4-FFF2-40B4-BE49-F238E27FC236}">
                <a16:creationId xmlns:a16="http://schemas.microsoft.com/office/drawing/2014/main" id="{605E40A3-61B0-A4E7-2EFB-A09A4B6DD314}"/>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False</a:t>
            </a:r>
          </a:p>
          <a:p>
            <a:pPr marL="0" indent="0" algn="ctr">
              <a:buNone/>
            </a:pPr>
            <a:r>
              <a:rPr lang="en-US">
                <a:ea typeface="Roboto"/>
                <a:cs typeface="Roboto"/>
              </a:rPr>
              <a:t>Salt is a dehydrator. Fruit is a better alternative.</a:t>
            </a:r>
          </a:p>
        </p:txBody>
      </p:sp>
    </p:spTree>
    <p:extLst>
      <p:ext uri="{BB962C8B-B14F-4D97-AF65-F5344CB8AC3E}">
        <p14:creationId xmlns:p14="http://schemas.microsoft.com/office/powerpoint/2010/main" val="441147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D5D1A-3288-E926-C7C7-C60CABC375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153021-D0F1-076E-86EC-9152E91CEB11}"/>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This year's theme is "Be the Light," and our verse is "In the same way, let your light shine before others, that they may see your good deeds and glorify your Father in heaven." Which book of the New Testament does this come from?</a:t>
            </a:r>
          </a:p>
        </p:txBody>
      </p:sp>
      <p:sp>
        <p:nvSpPr>
          <p:cNvPr id="3" name="Content Placeholder 2">
            <a:extLst>
              <a:ext uri="{FF2B5EF4-FFF2-40B4-BE49-F238E27FC236}">
                <a16:creationId xmlns:a16="http://schemas.microsoft.com/office/drawing/2014/main" id="{262251E5-F6F9-5852-1198-ADD1C949C744}"/>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John, just after Jesus is baptized</a:t>
            </a:r>
            <a:endParaRPr lang="en-US"/>
          </a:p>
        </p:txBody>
      </p:sp>
      <p:sp>
        <p:nvSpPr>
          <p:cNvPr id="4" name="Content Placeholder 3">
            <a:extLst>
              <a:ext uri="{FF2B5EF4-FFF2-40B4-BE49-F238E27FC236}">
                <a16:creationId xmlns:a16="http://schemas.microsoft.com/office/drawing/2014/main" id="{B18B66D1-0858-DB1A-DE87-0448F2DE0294}"/>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Matthew, during the Sermon on the Mount</a:t>
            </a:r>
          </a:p>
        </p:txBody>
      </p:sp>
    </p:spTree>
    <p:extLst>
      <p:ext uri="{BB962C8B-B14F-4D97-AF65-F5344CB8AC3E}">
        <p14:creationId xmlns:p14="http://schemas.microsoft.com/office/powerpoint/2010/main" val="4242571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39360-9063-648E-B463-A1211A7CF7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FB0249-608E-3DDD-2CDC-99C8456BEB1F}"/>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This year's theme is "Be the Light," and our verse is "In the same way, let your light shine before others, that they may see your good deeds and glorify your Father in heaven." Which book of the New Testament does this come from?</a:t>
            </a:r>
          </a:p>
        </p:txBody>
      </p:sp>
      <p:sp>
        <p:nvSpPr>
          <p:cNvPr id="3" name="Content Placeholder 2">
            <a:extLst>
              <a:ext uri="{FF2B5EF4-FFF2-40B4-BE49-F238E27FC236}">
                <a16:creationId xmlns:a16="http://schemas.microsoft.com/office/drawing/2014/main" id="{CAAD3277-EB4D-B84E-6B47-FBEBD445DF49}"/>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John, just after Jesus is baptized</a:t>
            </a:r>
            <a:endParaRPr lang="en-US"/>
          </a:p>
        </p:txBody>
      </p:sp>
      <p:sp>
        <p:nvSpPr>
          <p:cNvPr id="4" name="Content Placeholder 3">
            <a:extLst>
              <a:ext uri="{FF2B5EF4-FFF2-40B4-BE49-F238E27FC236}">
                <a16:creationId xmlns:a16="http://schemas.microsoft.com/office/drawing/2014/main" id="{222A4EF1-7191-3ACF-2336-07BBEB80EF3C}"/>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Matthew, during the Sermon on the Mount</a:t>
            </a:r>
          </a:p>
          <a:p>
            <a:pPr marL="0" indent="0" algn="ctr">
              <a:buNone/>
            </a:pPr>
            <a:r>
              <a:rPr lang="en-US">
                <a:ea typeface="Roboto"/>
                <a:cs typeface="Roboto"/>
              </a:rPr>
              <a:t>Matthew 5:16 specifically!</a:t>
            </a:r>
          </a:p>
        </p:txBody>
      </p:sp>
    </p:spTree>
    <p:extLst>
      <p:ext uri="{BB962C8B-B14F-4D97-AF65-F5344CB8AC3E}">
        <p14:creationId xmlns:p14="http://schemas.microsoft.com/office/powerpoint/2010/main" val="113409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444D9-3894-792F-430A-04E05548EF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9D0473-88CC-5426-AF9B-CA96B352F521}"/>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What should your group do if a thunderstorm is moving in while you're still on the worksite?</a:t>
            </a:r>
            <a:endParaRPr lang="en-US" sz="4000">
              <a:ea typeface="Roboto Black"/>
              <a:cs typeface="Roboto Black"/>
            </a:endParaRPr>
          </a:p>
        </p:txBody>
      </p:sp>
      <p:sp>
        <p:nvSpPr>
          <p:cNvPr id="3" name="Content Placeholder 2">
            <a:extLst>
              <a:ext uri="{FF2B5EF4-FFF2-40B4-BE49-F238E27FC236}">
                <a16:creationId xmlns:a16="http://schemas.microsoft.com/office/drawing/2014/main" id="{28078B21-DAE8-DCBB-24A5-6B00A6B264E5}"/>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Wait inside the home or your van </a:t>
            </a:r>
          </a:p>
        </p:txBody>
      </p:sp>
      <p:sp>
        <p:nvSpPr>
          <p:cNvPr id="4" name="Content Placeholder 3">
            <a:extLst>
              <a:ext uri="{FF2B5EF4-FFF2-40B4-BE49-F238E27FC236}">
                <a16:creationId xmlns:a16="http://schemas.microsoft.com/office/drawing/2014/main" id="{7B714835-7BB0-3A21-3B64-461D4C0A53FD}"/>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Drive back to the center and hope for a dry day tomorrow</a:t>
            </a:r>
          </a:p>
        </p:txBody>
      </p:sp>
    </p:spTree>
    <p:extLst>
      <p:ext uri="{BB962C8B-B14F-4D97-AF65-F5344CB8AC3E}">
        <p14:creationId xmlns:p14="http://schemas.microsoft.com/office/powerpoint/2010/main" val="1814953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5D3A1A-F23A-96D6-336B-DD8D34947A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8EC28C-EF38-F2F3-3D4D-84D43A67EE64}"/>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What should your group do if a thunderstorm is moving in while you're still on the worksite?</a:t>
            </a:r>
            <a:endParaRPr lang="en-US" sz="4000">
              <a:ea typeface="Roboto Black"/>
              <a:cs typeface="Roboto Black"/>
            </a:endParaRPr>
          </a:p>
        </p:txBody>
      </p:sp>
      <p:sp>
        <p:nvSpPr>
          <p:cNvPr id="3" name="Content Placeholder 2">
            <a:extLst>
              <a:ext uri="{FF2B5EF4-FFF2-40B4-BE49-F238E27FC236}">
                <a16:creationId xmlns:a16="http://schemas.microsoft.com/office/drawing/2014/main" id="{E00DA7E4-31B1-04B9-6FAF-7BB5B7C5E206}"/>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Wait inside the home or your van until the storm passes</a:t>
            </a:r>
            <a:endParaRPr lang="en-US" sz="3200">
              <a:ea typeface="Roboto"/>
              <a:cs typeface="Roboto"/>
            </a:endParaRPr>
          </a:p>
          <a:p>
            <a:pPr marL="0" indent="0" algn="ctr">
              <a:buNone/>
            </a:pPr>
            <a:endParaRPr lang="en-US">
              <a:ea typeface="Roboto"/>
              <a:cs typeface="Roboto"/>
            </a:endParaRPr>
          </a:p>
        </p:txBody>
      </p:sp>
      <p:sp>
        <p:nvSpPr>
          <p:cNvPr id="4" name="Content Placeholder 3">
            <a:extLst>
              <a:ext uri="{FF2B5EF4-FFF2-40B4-BE49-F238E27FC236}">
                <a16:creationId xmlns:a16="http://schemas.microsoft.com/office/drawing/2014/main" id="{E4811C8B-4FCA-2ABC-D3C1-8F47911E5492}"/>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Drive back to the center and hope for a dry day tomorrow</a:t>
            </a:r>
          </a:p>
        </p:txBody>
      </p:sp>
    </p:spTree>
    <p:extLst>
      <p:ext uri="{BB962C8B-B14F-4D97-AF65-F5344CB8AC3E}">
        <p14:creationId xmlns:p14="http://schemas.microsoft.com/office/powerpoint/2010/main" val="577103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D9F1E-689B-CE4A-8C1C-FAC6903DF9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EDB9BE-4196-8942-588A-285D7E9F5907}"/>
              </a:ext>
            </a:extLst>
          </p:cNvPr>
          <p:cNvSpPr>
            <a:spLocks noGrp="1"/>
          </p:cNvSpPr>
          <p:nvPr>
            <p:ph type="title"/>
          </p:nvPr>
        </p:nvSpPr>
        <p:spPr>
          <a:xfrm>
            <a:off x="838200" y="365125"/>
            <a:ext cx="10515600" cy="3050089"/>
          </a:xfrm>
        </p:spPr>
        <p:txBody>
          <a:bodyPr>
            <a:normAutofit fontScale="90000"/>
          </a:bodyPr>
          <a:lstStyle/>
          <a:p>
            <a:pPr algn="ctr"/>
            <a:r>
              <a:rPr lang="en-US" sz="3200" b="1">
                <a:latin typeface="Roboto"/>
                <a:ea typeface="Roboto Black"/>
                <a:cs typeface="Roboto Black"/>
              </a:rPr>
              <a:t>Eye protection must be worn when using a saw or drill, when removing a ceiling or prying up floorboards, or doing anything where particles could fly up and hit your eyes. Sunglasses and/or prescription eyeglasses can be used for eye protection if safety glasses are not available. </a:t>
            </a:r>
          </a:p>
        </p:txBody>
      </p:sp>
      <p:sp>
        <p:nvSpPr>
          <p:cNvPr id="3" name="Content Placeholder 2">
            <a:extLst>
              <a:ext uri="{FF2B5EF4-FFF2-40B4-BE49-F238E27FC236}">
                <a16:creationId xmlns:a16="http://schemas.microsoft.com/office/drawing/2014/main" id="{AE792108-CF54-473E-7C2F-7297AE9BF69D}"/>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D92650E5-AA07-DD9F-BADF-716C1BEBC367}"/>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False</a:t>
            </a:r>
          </a:p>
        </p:txBody>
      </p:sp>
    </p:spTree>
    <p:extLst>
      <p:ext uri="{BB962C8B-B14F-4D97-AF65-F5344CB8AC3E}">
        <p14:creationId xmlns:p14="http://schemas.microsoft.com/office/powerpoint/2010/main" val="1981910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AE8D6-71DD-2B96-0B10-F2EAAC6388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078033-5BF3-07F9-16FF-E3F03A9F48ED}"/>
              </a:ext>
            </a:extLst>
          </p:cNvPr>
          <p:cNvSpPr>
            <a:spLocks noGrp="1"/>
          </p:cNvSpPr>
          <p:nvPr>
            <p:ph type="title"/>
          </p:nvPr>
        </p:nvSpPr>
        <p:spPr>
          <a:xfrm>
            <a:off x="838200" y="365125"/>
            <a:ext cx="10515600" cy="3050089"/>
          </a:xfrm>
        </p:spPr>
        <p:txBody>
          <a:bodyPr>
            <a:normAutofit fontScale="90000"/>
          </a:bodyPr>
          <a:lstStyle/>
          <a:p>
            <a:pPr algn="ctr"/>
            <a:r>
              <a:rPr lang="en-US" sz="3200" b="1">
                <a:latin typeface="Roboto"/>
                <a:ea typeface="Roboto Black"/>
                <a:cs typeface="Roboto Black"/>
              </a:rPr>
              <a:t>Eye protection must be worn when using a saw or drill, when removing a ceiling or prying up floorboards, or doing anything where particles could fly up and hit your eyes. Sunglasses and/or prescription eyeglasses can be used for eye protection if safety glasses are not available. </a:t>
            </a:r>
          </a:p>
        </p:txBody>
      </p:sp>
      <p:sp>
        <p:nvSpPr>
          <p:cNvPr id="3" name="Content Placeholder 2">
            <a:extLst>
              <a:ext uri="{FF2B5EF4-FFF2-40B4-BE49-F238E27FC236}">
                <a16:creationId xmlns:a16="http://schemas.microsoft.com/office/drawing/2014/main" id="{0BAAE969-9A1A-C0E1-68FD-3871C491A703}"/>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C0D6F6E5-3ACB-AB30-7550-085F74319FD3}"/>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False</a:t>
            </a:r>
          </a:p>
          <a:p>
            <a:pPr marL="0" indent="0" algn="ctr">
              <a:buNone/>
            </a:pPr>
            <a:r>
              <a:rPr lang="en-US">
                <a:ea typeface="Roboto"/>
                <a:cs typeface="Roboto"/>
              </a:rPr>
              <a:t>Only approved safety glasses are allowed, and goggles can be worn over prescription grade eyeglasses</a:t>
            </a:r>
          </a:p>
        </p:txBody>
      </p:sp>
    </p:spTree>
    <p:extLst>
      <p:ext uri="{BB962C8B-B14F-4D97-AF65-F5344CB8AC3E}">
        <p14:creationId xmlns:p14="http://schemas.microsoft.com/office/powerpoint/2010/main" val="1426395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A5816-2E1B-84EB-5A54-DFA4CF3B10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0390D6-70E1-C575-1CE2-881E3F121B2A}"/>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states that the following legwear are suitable while on the worksite: jeans and...</a:t>
            </a:r>
          </a:p>
        </p:txBody>
      </p:sp>
      <p:sp>
        <p:nvSpPr>
          <p:cNvPr id="3" name="Content Placeholder 2">
            <a:extLst>
              <a:ext uri="{FF2B5EF4-FFF2-40B4-BE49-F238E27FC236}">
                <a16:creationId xmlns:a16="http://schemas.microsoft.com/office/drawing/2014/main" id="{C6171BDE-AFB8-7EE1-774D-F4262EB57070}"/>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Sweatpants</a:t>
            </a:r>
          </a:p>
        </p:txBody>
      </p:sp>
      <p:sp>
        <p:nvSpPr>
          <p:cNvPr id="4" name="Content Placeholder 3">
            <a:extLst>
              <a:ext uri="{FF2B5EF4-FFF2-40B4-BE49-F238E27FC236}">
                <a16:creationId xmlns:a16="http://schemas.microsoft.com/office/drawing/2014/main" id="{B20CD83A-70DF-FC08-37D3-10489856146A}"/>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Overalls</a:t>
            </a:r>
          </a:p>
        </p:txBody>
      </p:sp>
    </p:spTree>
    <p:extLst>
      <p:ext uri="{BB962C8B-B14F-4D97-AF65-F5344CB8AC3E}">
        <p14:creationId xmlns:p14="http://schemas.microsoft.com/office/powerpoint/2010/main" val="338098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C7815-9908-11E7-0C59-02DC4953D71B}"/>
              </a:ext>
            </a:extLst>
          </p:cNvPr>
          <p:cNvSpPr>
            <a:spLocks noGrp="1"/>
          </p:cNvSpPr>
          <p:nvPr>
            <p:ph type="ctrTitle"/>
          </p:nvPr>
        </p:nvSpPr>
        <p:spPr/>
        <p:txBody>
          <a:bodyPr>
            <a:normAutofit/>
          </a:bodyPr>
          <a:lstStyle/>
          <a:p>
            <a:r>
              <a:rPr lang="en-US" sz="7200">
                <a:ea typeface="Roboto Black"/>
                <a:cs typeface="Roboto Black"/>
              </a:rPr>
              <a:t>Ice Breaker</a:t>
            </a:r>
            <a:endParaRPr lang="en-US" sz="7200"/>
          </a:p>
        </p:txBody>
      </p:sp>
      <p:sp>
        <p:nvSpPr>
          <p:cNvPr id="3" name="Subtitle 2">
            <a:extLst>
              <a:ext uri="{FF2B5EF4-FFF2-40B4-BE49-F238E27FC236}">
                <a16:creationId xmlns:a16="http://schemas.microsoft.com/office/drawing/2014/main" id="{B7AFE500-32A5-09F9-5C69-54A749AA3812}"/>
              </a:ext>
            </a:extLst>
          </p:cNvPr>
          <p:cNvSpPr>
            <a:spLocks noGrp="1"/>
          </p:cNvSpPr>
          <p:nvPr>
            <p:ph type="subTitle" idx="1"/>
          </p:nvPr>
        </p:nvSpPr>
        <p:spPr/>
        <p:txBody>
          <a:bodyPr vert="horz" lIns="91440" tIns="45720" rIns="91440" bIns="45720" rtlCol="0" anchor="t">
            <a:normAutofit/>
          </a:bodyPr>
          <a:lstStyle/>
          <a:p>
            <a:r>
              <a:rPr lang="en-US" sz="3200">
                <a:latin typeface="Roboto Medium"/>
                <a:ea typeface="Roboto Medium"/>
                <a:cs typeface="Roboto Medium"/>
              </a:rPr>
              <a:t>Tool Time</a:t>
            </a:r>
            <a:endParaRPr lang="en-US" sz="3200"/>
          </a:p>
        </p:txBody>
      </p:sp>
    </p:spTree>
    <p:extLst>
      <p:ext uri="{BB962C8B-B14F-4D97-AF65-F5344CB8AC3E}">
        <p14:creationId xmlns:p14="http://schemas.microsoft.com/office/powerpoint/2010/main" val="1090241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7C97E-331E-4040-83D1-1CA02A1184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F9A939-6640-82BC-6861-45E71B3D52CC}"/>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states that the following legwear are suitable while on the worksite: jeans and...</a:t>
            </a:r>
          </a:p>
        </p:txBody>
      </p:sp>
      <p:sp>
        <p:nvSpPr>
          <p:cNvPr id="3" name="Content Placeholder 2">
            <a:extLst>
              <a:ext uri="{FF2B5EF4-FFF2-40B4-BE49-F238E27FC236}">
                <a16:creationId xmlns:a16="http://schemas.microsoft.com/office/drawing/2014/main" id="{98C3A519-EA70-BC77-8026-A14E83A0D175}"/>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Sweatpants</a:t>
            </a:r>
          </a:p>
        </p:txBody>
      </p:sp>
      <p:sp>
        <p:nvSpPr>
          <p:cNvPr id="4" name="Content Placeholder 3">
            <a:extLst>
              <a:ext uri="{FF2B5EF4-FFF2-40B4-BE49-F238E27FC236}">
                <a16:creationId xmlns:a16="http://schemas.microsoft.com/office/drawing/2014/main" id="{D157FB54-8869-C209-9300-3F7A5B8E847E}"/>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Overalls</a:t>
            </a:r>
          </a:p>
          <a:p>
            <a:pPr marL="0" indent="0" algn="ctr">
              <a:buNone/>
            </a:pPr>
            <a:r>
              <a:rPr lang="en-US">
                <a:ea typeface="Roboto"/>
                <a:cs typeface="Roboto"/>
              </a:rPr>
              <a:t>No sweatpants, leggings, scrubs, track pants, or shorts are allowed on the worksite.</a:t>
            </a:r>
          </a:p>
        </p:txBody>
      </p:sp>
    </p:spTree>
    <p:extLst>
      <p:ext uri="{BB962C8B-B14F-4D97-AF65-F5344CB8AC3E}">
        <p14:creationId xmlns:p14="http://schemas.microsoft.com/office/powerpoint/2010/main" val="1654078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FCBBB-4DC6-8A1C-8D62-BBCA20A268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9096DA-3790-5581-9DDF-6DB8D145AE42}"/>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strictly prohibits these five things during your trip: Fireworks, Pets, Alcohol, Weapons, and...</a:t>
            </a:r>
          </a:p>
        </p:txBody>
      </p:sp>
      <p:sp>
        <p:nvSpPr>
          <p:cNvPr id="3" name="Content Placeholder 2">
            <a:extLst>
              <a:ext uri="{FF2B5EF4-FFF2-40B4-BE49-F238E27FC236}">
                <a16:creationId xmlns:a16="http://schemas.microsoft.com/office/drawing/2014/main" id="{81086DBF-5AAE-88DF-A45F-020BA11C446B}"/>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Nail guns</a:t>
            </a:r>
          </a:p>
        </p:txBody>
      </p:sp>
      <p:sp>
        <p:nvSpPr>
          <p:cNvPr id="4" name="Content Placeholder 3">
            <a:extLst>
              <a:ext uri="{FF2B5EF4-FFF2-40B4-BE49-F238E27FC236}">
                <a16:creationId xmlns:a16="http://schemas.microsoft.com/office/drawing/2014/main" id="{0DEAB608-DD19-E3D3-59B6-94D2802B7B47}"/>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Pocket knives</a:t>
            </a:r>
          </a:p>
        </p:txBody>
      </p:sp>
    </p:spTree>
    <p:extLst>
      <p:ext uri="{BB962C8B-B14F-4D97-AF65-F5344CB8AC3E}">
        <p14:creationId xmlns:p14="http://schemas.microsoft.com/office/powerpoint/2010/main" val="3605830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C07BF-DB69-492B-2CBB-160645D8A0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85B6DB-DE41-B7B1-B9C4-35490803F459}"/>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strictly prohibits these five following things during your trip: Fireworks, Pets, Alcohol, Weapons, and...</a:t>
            </a:r>
          </a:p>
        </p:txBody>
      </p:sp>
      <p:sp>
        <p:nvSpPr>
          <p:cNvPr id="3" name="Content Placeholder 2">
            <a:extLst>
              <a:ext uri="{FF2B5EF4-FFF2-40B4-BE49-F238E27FC236}">
                <a16:creationId xmlns:a16="http://schemas.microsoft.com/office/drawing/2014/main" id="{99C9EEEC-1EF4-C47B-3309-48E38B9065F4}"/>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Nail guns</a:t>
            </a:r>
          </a:p>
        </p:txBody>
      </p:sp>
      <p:sp>
        <p:nvSpPr>
          <p:cNvPr id="4" name="Content Placeholder 3">
            <a:extLst>
              <a:ext uri="{FF2B5EF4-FFF2-40B4-BE49-F238E27FC236}">
                <a16:creationId xmlns:a16="http://schemas.microsoft.com/office/drawing/2014/main" id="{ACD75CE8-2553-A4A2-2C05-6D47041BC11F}"/>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Pocket knives</a:t>
            </a:r>
          </a:p>
        </p:txBody>
      </p:sp>
    </p:spTree>
    <p:extLst>
      <p:ext uri="{BB962C8B-B14F-4D97-AF65-F5344CB8AC3E}">
        <p14:creationId xmlns:p14="http://schemas.microsoft.com/office/powerpoint/2010/main" val="982868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D8A024-AB88-66CE-B26E-49E503AFFB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F4588-C2F1-6B58-E493-56FF7552EBE0}"/>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Our theme verse mentions people seeing our good works that reflect the love of God. Which of the following does ASP prioritize as more of a good deed when working on a home?</a:t>
            </a:r>
          </a:p>
        </p:txBody>
      </p:sp>
      <p:sp>
        <p:nvSpPr>
          <p:cNvPr id="3" name="Content Placeholder 2">
            <a:extLst>
              <a:ext uri="{FF2B5EF4-FFF2-40B4-BE49-F238E27FC236}">
                <a16:creationId xmlns:a16="http://schemas.microsoft.com/office/drawing/2014/main" id="{030C8930-4FB5-2138-C482-508002A0B0C5}"/>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Correcting the mistakes of previous groups and completing your work at the home for the week</a:t>
            </a:r>
          </a:p>
        </p:txBody>
      </p:sp>
      <p:sp>
        <p:nvSpPr>
          <p:cNvPr id="4" name="Content Placeholder 3">
            <a:extLst>
              <a:ext uri="{FF2B5EF4-FFF2-40B4-BE49-F238E27FC236}">
                <a16:creationId xmlns:a16="http://schemas.microsoft.com/office/drawing/2014/main" id="{B5248D34-C734-B6CB-7600-8CD95E92D1B1}"/>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Sitting and talking with the homeowner</a:t>
            </a:r>
            <a:endParaRPr lang="en-US"/>
          </a:p>
        </p:txBody>
      </p:sp>
    </p:spTree>
    <p:extLst>
      <p:ext uri="{BB962C8B-B14F-4D97-AF65-F5344CB8AC3E}">
        <p14:creationId xmlns:p14="http://schemas.microsoft.com/office/powerpoint/2010/main" val="2449481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77A71-7C19-8066-1C49-22858B3B48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C58DF8-B1D1-905C-D9CE-A2CAF6CEFEC3}"/>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Our theme verse mentions people seeing our good works that reflect the love of God. Which of the following does ASP prioritize as more of a good deed when working on a home?</a:t>
            </a:r>
          </a:p>
        </p:txBody>
      </p:sp>
      <p:sp>
        <p:nvSpPr>
          <p:cNvPr id="3" name="Content Placeholder 2">
            <a:extLst>
              <a:ext uri="{FF2B5EF4-FFF2-40B4-BE49-F238E27FC236}">
                <a16:creationId xmlns:a16="http://schemas.microsoft.com/office/drawing/2014/main" id="{7785E5BA-2B13-E4DC-2274-5916684420F5}"/>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Correcting the mistakes of previous groups and completing the work for the week</a:t>
            </a:r>
          </a:p>
        </p:txBody>
      </p:sp>
      <p:sp>
        <p:nvSpPr>
          <p:cNvPr id="4" name="Content Placeholder 3">
            <a:extLst>
              <a:ext uri="{FF2B5EF4-FFF2-40B4-BE49-F238E27FC236}">
                <a16:creationId xmlns:a16="http://schemas.microsoft.com/office/drawing/2014/main" id="{FD1A1AB0-B7DB-5064-6F23-EB645DDCFD94}"/>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Sitting and talking with the homeowner</a:t>
            </a:r>
          </a:p>
          <a:p>
            <a:pPr marL="0" indent="0" algn="ctr">
              <a:buNone/>
            </a:pPr>
            <a:r>
              <a:rPr lang="en-US">
                <a:ea typeface="Roboto"/>
                <a:cs typeface="Roboto"/>
              </a:rPr>
              <a:t>ASP prides itself on the saying "We are a relationship ministry with some construction on the side."</a:t>
            </a:r>
          </a:p>
        </p:txBody>
      </p:sp>
    </p:spTree>
    <p:extLst>
      <p:ext uri="{BB962C8B-B14F-4D97-AF65-F5344CB8AC3E}">
        <p14:creationId xmlns:p14="http://schemas.microsoft.com/office/powerpoint/2010/main" val="765756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AA2FA-A7A4-AF2D-46A5-01E1E71D0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E7A05-26C0-4EED-33CA-212359A2E313}"/>
              </a:ext>
            </a:extLst>
          </p:cNvPr>
          <p:cNvSpPr>
            <a:spLocks noGrp="1"/>
          </p:cNvSpPr>
          <p:nvPr>
            <p:ph type="ctrTitle"/>
          </p:nvPr>
        </p:nvSpPr>
        <p:spPr/>
        <p:txBody>
          <a:bodyPr>
            <a:normAutofit/>
          </a:bodyPr>
          <a:lstStyle/>
          <a:p>
            <a:r>
              <a:rPr lang="en-US" sz="7200">
                <a:ea typeface="Roboto Black"/>
                <a:cs typeface="Roboto Black"/>
              </a:rPr>
              <a:t>Light in Action</a:t>
            </a:r>
            <a:endParaRPr lang="en-US"/>
          </a:p>
        </p:txBody>
      </p:sp>
      <p:sp>
        <p:nvSpPr>
          <p:cNvPr id="3" name="Subtitle 2">
            <a:extLst>
              <a:ext uri="{FF2B5EF4-FFF2-40B4-BE49-F238E27FC236}">
                <a16:creationId xmlns:a16="http://schemas.microsoft.com/office/drawing/2014/main" id="{C50AE412-47D1-5A25-71E9-D3525A616C90}"/>
              </a:ext>
            </a:extLst>
          </p:cNvPr>
          <p:cNvSpPr>
            <a:spLocks noGrp="1"/>
          </p:cNvSpPr>
          <p:nvPr>
            <p:ph type="subTitle" idx="1"/>
          </p:nvPr>
        </p:nvSpPr>
        <p:spPr/>
        <p:txBody>
          <a:bodyPr vert="horz" lIns="91440" tIns="45720" rIns="91440" bIns="45720" rtlCol="0" anchor="t">
            <a:normAutofit/>
          </a:bodyPr>
          <a:lstStyle/>
          <a:p>
            <a:r>
              <a:rPr lang="en-US" sz="3200">
                <a:latin typeface="Roboto Medium"/>
                <a:ea typeface="Roboto Medium"/>
                <a:cs typeface="Roboto Medium"/>
              </a:rPr>
              <a:t>Putting It All Together</a:t>
            </a:r>
            <a:endParaRPr lang="en-US" sz="3200"/>
          </a:p>
        </p:txBody>
      </p:sp>
    </p:spTree>
    <p:extLst>
      <p:ext uri="{BB962C8B-B14F-4D97-AF65-F5344CB8AC3E}">
        <p14:creationId xmlns:p14="http://schemas.microsoft.com/office/powerpoint/2010/main" val="1529307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07F4F-C59D-9A62-A7C7-F6521A10EF37}"/>
              </a:ext>
            </a:extLst>
          </p:cNvPr>
          <p:cNvSpPr>
            <a:spLocks noGrp="1"/>
          </p:cNvSpPr>
          <p:nvPr>
            <p:ph type="title"/>
          </p:nvPr>
        </p:nvSpPr>
        <p:spPr>
          <a:xfrm>
            <a:off x="845961" y="2361309"/>
            <a:ext cx="10515600" cy="1225997"/>
          </a:xfrm>
        </p:spPr>
        <p:txBody>
          <a:bodyPr>
            <a:normAutofit/>
          </a:bodyPr>
          <a:lstStyle/>
          <a:p>
            <a:r>
              <a:rPr lang="en-US" sz="7200">
                <a:ea typeface="Roboto Black"/>
                <a:cs typeface="Roboto Black"/>
              </a:rPr>
              <a:t>Be the Light</a:t>
            </a:r>
            <a:endParaRPr lang="en-US" sz="7200"/>
          </a:p>
        </p:txBody>
      </p:sp>
    </p:spTree>
    <p:extLst>
      <p:ext uri="{BB962C8B-B14F-4D97-AF65-F5344CB8AC3E}">
        <p14:creationId xmlns:p14="http://schemas.microsoft.com/office/powerpoint/2010/main" val="4020640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644F-A169-ED47-10A0-54004000C912}"/>
              </a:ext>
            </a:extLst>
          </p:cNvPr>
          <p:cNvSpPr>
            <a:spLocks noGrp="1"/>
          </p:cNvSpPr>
          <p:nvPr>
            <p:ph type="ctrTitle"/>
          </p:nvPr>
        </p:nvSpPr>
        <p:spPr>
          <a:xfrm>
            <a:off x="1524000" y="1713916"/>
            <a:ext cx="9144000" cy="2387600"/>
          </a:xfrm>
        </p:spPr>
        <p:txBody>
          <a:bodyPr>
            <a:normAutofit/>
          </a:bodyPr>
          <a:lstStyle/>
          <a:p>
            <a:r>
              <a:rPr lang="en-US" sz="7200">
                <a:ea typeface="Roboto Black"/>
                <a:cs typeface="Roboto Black"/>
              </a:rPr>
              <a:t>Things to Know!</a:t>
            </a:r>
          </a:p>
        </p:txBody>
      </p:sp>
    </p:spTree>
    <p:extLst>
      <p:ext uri="{BB962C8B-B14F-4D97-AF65-F5344CB8AC3E}">
        <p14:creationId xmlns:p14="http://schemas.microsoft.com/office/powerpoint/2010/main" val="35886402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E155-C2D1-AE1B-FBB6-2DA712B87B28}"/>
              </a:ext>
            </a:extLst>
          </p:cNvPr>
          <p:cNvSpPr>
            <a:spLocks noGrp="1"/>
          </p:cNvSpPr>
          <p:nvPr>
            <p:ph type="title"/>
          </p:nvPr>
        </p:nvSpPr>
        <p:spPr/>
        <p:txBody>
          <a:bodyPr/>
          <a:lstStyle/>
          <a:p>
            <a:r>
              <a:rPr lang="en-US"/>
              <a:t>Closing Blessing</a:t>
            </a:r>
          </a:p>
        </p:txBody>
      </p:sp>
      <p:sp>
        <p:nvSpPr>
          <p:cNvPr id="3" name="Content Placeholder 2">
            <a:extLst>
              <a:ext uri="{FF2B5EF4-FFF2-40B4-BE49-F238E27FC236}">
                <a16:creationId xmlns:a16="http://schemas.microsoft.com/office/drawing/2014/main" id="{E139DCE5-ECC2-3FB4-AF32-843CB846E034}"/>
              </a:ext>
            </a:extLst>
          </p:cNvPr>
          <p:cNvSpPr>
            <a:spLocks noGrp="1"/>
          </p:cNvSpPr>
          <p:nvPr>
            <p:ph idx="1"/>
          </p:nvPr>
        </p:nvSpPr>
        <p:spPr/>
        <p:txBody>
          <a:bodyPr/>
          <a:lstStyle/>
          <a:p>
            <a:pPr marL="0" indent="0">
              <a:buNone/>
            </a:pPr>
            <a:r>
              <a:rPr lang="en-US" sz="2800" b="0" i="0" u="none" strike="noStrike">
                <a:solidFill>
                  <a:srgbClr val="000000"/>
                </a:solidFill>
                <a:effectLst/>
              </a:rPr>
              <a:t>May God bless you with discomfort at easy answers, half-truths, and superficial relationships so that you may live deep within your heart. </a:t>
            </a:r>
          </a:p>
          <a:p>
            <a:pPr marL="0" indent="0">
              <a:buNone/>
            </a:pPr>
            <a:r>
              <a:rPr lang="en-US" sz="2800" b="0" i="0" u="none" strike="noStrike">
                <a:solidFill>
                  <a:srgbClr val="000000"/>
                </a:solidFill>
                <a:effectLst/>
              </a:rPr>
              <a:t>May God bless you with anger at injustice, oppression, and exploitation of people, so that you may wish for justice, freedom and peace. </a:t>
            </a:r>
          </a:p>
          <a:p>
            <a:pPr marL="0" indent="0">
              <a:buNone/>
            </a:pPr>
            <a:r>
              <a:rPr lang="en-US" sz="2800" b="0" i="0" u="none" strike="noStrike">
                <a:solidFill>
                  <a:srgbClr val="000000"/>
                </a:solidFill>
                <a:effectLst/>
              </a:rPr>
              <a:t>May God bless you with enough foolishness to believe that you can make a difference in this world, so that you can do what others claim cannot be done. </a:t>
            </a:r>
          </a:p>
          <a:p>
            <a:pPr marL="0" indent="0">
              <a:buNone/>
            </a:pPr>
            <a:r>
              <a:rPr lang="en-US" sz="2800" b="0" i="0" u="none" strike="noStrike">
                <a:solidFill>
                  <a:srgbClr val="000000"/>
                </a:solidFill>
                <a:effectLst/>
              </a:rPr>
              <a:t>Amen. </a:t>
            </a:r>
            <a:endParaRPr lang="en-US" sz="2800"/>
          </a:p>
          <a:p>
            <a:pPr marL="0" indent="0">
              <a:buNone/>
            </a:pPr>
            <a:endParaRPr lang="en-US"/>
          </a:p>
        </p:txBody>
      </p:sp>
    </p:spTree>
    <p:extLst>
      <p:ext uri="{BB962C8B-B14F-4D97-AF65-F5344CB8AC3E}">
        <p14:creationId xmlns:p14="http://schemas.microsoft.com/office/powerpoint/2010/main" val="423392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64EB-7832-F3AC-FB77-D0579E0D2249}"/>
              </a:ext>
            </a:extLst>
          </p:cNvPr>
          <p:cNvSpPr>
            <a:spLocks noGrp="1"/>
          </p:cNvSpPr>
          <p:nvPr>
            <p:ph type="ctrTitle"/>
          </p:nvPr>
        </p:nvSpPr>
        <p:spPr/>
        <p:txBody>
          <a:bodyPr>
            <a:normAutofit/>
          </a:bodyPr>
          <a:lstStyle/>
          <a:p>
            <a:r>
              <a:rPr lang="en-US" sz="7200">
                <a:ea typeface="Roboto Black"/>
                <a:cs typeface="Roboto Black"/>
              </a:rPr>
              <a:t>This or That?</a:t>
            </a:r>
            <a:endParaRPr lang="en-US" sz="7200"/>
          </a:p>
        </p:txBody>
      </p:sp>
      <p:sp>
        <p:nvSpPr>
          <p:cNvPr id="3" name="Subtitle 2">
            <a:extLst>
              <a:ext uri="{FF2B5EF4-FFF2-40B4-BE49-F238E27FC236}">
                <a16:creationId xmlns:a16="http://schemas.microsoft.com/office/drawing/2014/main" id="{B77DCAF1-BA99-A8B3-8F48-8375A0F9CD17}"/>
              </a:ext>
            </a:extLst>
          </p:cNvPr>
          <p:cNvSpPr>
            <a:spLocks noGrp="1"/>
          </p:cNvSpPr>
          <p:nvPr>
            <p:ph type="subTitle" idx="1"/>
          </p:nvPr>
        </p:nvSpPr>
        <p:spPr/>
        <p:txBody>
          <a:bodyPr vert="horz" lIns="91440" tIns="45720" rIns="91440" bIns="45720" rtlCol="0" anchor="t">
            <a:normAutofit/>
          </a:bodyPr>
          <a:lstStyle/>
          <a:p>
            <a:r>
              <a:rPr lang="en-US" sz="3200">
                <a:latin typeface="Roboto Medium"/>
                <a:ea typeface="Roboto Medium"/>
                <a:cs typeface="Roboto Medium"/>
              </a:rPr>
              <a:t>Safety Learning Exercise</a:t>
            </a:r>
            <a:endParaRPr lang="en-US" sz="3200"/>
          </a:p>
        </p:txBody>
      </p:sp>
    </p:spTree>
    <p:extLst>
      <p:ext uri="{BB962C8B-B14F-4D97-AF65-F5344CB8AC3E}">
        <p14:creationId xmlns:p14="http://schemas.microsoft.com/office/powerpoint/2010/main" val="773509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B2DEB-A4FE-C9AE-88D1-AB4CE0C358A7}"/>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uses ladders in many of their projects. According to ASP safety standards, it is ok for a volunteer to stand or sit on the topmost part of the ladder as long as someone is standing at the bottom of the ladder to stabilize it.</a:t>
            </a:r>
            <a:endParaRPr lang="en-US">
              <a:ea typeface="Roboto Black"/>
              <a:cs typeface="Roboto Black"/>
            </a:endParaRPr>
          </a:p>
        </p:txBody>
      </p:sp>
      <p:sp>
        <p:nvSpPr>
          <p:cNvPr id="3" name="Content Placeholder 2">
            <a:extLst>
              <a:ext uri="{FF2B5EF4-FFF2-40B4-BE49-F238E27FC236}">
                <a16:creationId xmlns:a16="http://schemas.microsoft.com/office/drawing/2014/main" id="{E93A37BF-67E0-A67C-903F-F961702104F9}"/>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FC575C50-BEEE-CAFA-7E21-1782979EA97F}"/>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False</a:t>
            </a:r>
          </a:p>
        </p:txBody>
      </p:sp>
    </p:spTree>
    <p:extLst>
      <p:ext uri="{BB962C8B-B14F-4D97-AF65-F5344CB8AC3E}">
        <p14:creationId xmlns:p14="http://schemas.microsoft.com/office/powerpoint/2010/main" val="124578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F6C4F-63A5-09A9-0F63-FE81436E14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674561-DB53-D1CC-AC3E-33477BA2DD9B}"/>
              </a:ext>
            </a:extLst>
          </p:cNvPr>
          <p:cNvSpPr>
            <a:spLocks noGrp="1"/>
          </p:cNvSpPr>
          <p:nvPr>
            <p:ph type="title"/>
          </p:nvPr>
        </p:nvSpPr>
        <p:spPr>
          <a:xfrm>
            <a:off x="838200" y="365125"/>
            <a:ext cx="10515600" cy="3050089"/>
          </a:xfrm>
        </p:spPr>
        <p:txBody>
          <a:bodyPr>
            <a:normAutofit/>
          </a:bodyPr>
          <a:lstStyle/>
          <a:p>
            <a:pPr algn="ctr"/>
            <a:r>
              <a:rPr lang="en-US" sz="3200" b="1">
                <a:latin typeface="Roboto"/>
                <a:ea typeface="Roboto Black"/>
                <a:cs typeface="Roboto Black"/>
              </a:rPr>
              <a:t>ASP uses ladders in many of their projects. According to ASP safety standards, it is ok for a volunteer to stand or sit on the topmost part of the ladder as long as someone is standing on the bottom of the ladder to stabilize it.</a:t>
            </a:r>
          </a:p>
        </p:txBody>
      </p:sp>
      <p:sp>
        <p:nvSpPr>
          <p:cNvPr id="3" name="Content Placeholder 2">
            <a:extLst>
              <a:ext uri="{FF2B5EF4-FFF2-40B4-BE49-F238E27FC236}">
                <a16:creationId xmlns:a16="http://schemas.microsoft.com/office/drawing/2014/main" id="{F840DF25-042F-D3E1-D3AA-04011BC951DA}"/>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B9256627-0502-9402-272E-E467786E5DA0}"/>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u="sng">
                <a:ea typeface="Roboto"/>
                <a:cs typeface="Roboto"/>
              </a:rPr>
              <a:t>False</a:t>
            </a:r>
          </a:p>
          <a:p>
            <a:pPr marL="0" indent="0" algn="ctr">
              <a:buNone/>
            </a:pPr>
            <a:r>
              <a:rPr lang="en-US">
                <a:ea typeface="Roboto"/>
                <a:cs typeface="Roboto"/>
              </a:rPr>
              <a:t>Volunteers should </a:t>
            </a:r>
            <a:r>
              <a:rPr lang="en-US" i="1">
                <a:ea typeface="Roboto"/>
                <a:cs typeface="Roboto"/>
              </a:rPr>
              <a:t>never </a:t>
            </a:r>
            <a:r>
              <a:rPr lang="en-US">
                <a:ea typeface="Roboto"/>
                <a:cs typeface="Roboto"/>
              </a:rPr>
              <a:t>stand on the topmost part of the ladder for any reason.</a:t>
            </a:r>
          </a:p>
        </p:txBody>
      </p:sp>
    </p:spTree>
    <p:extLst>
      <p:ext uri="{BB962C8B-B14F-4D97-AF65-F5344CB8AC3E}">
        <p14:creationId xmlns:p14="http://schemas.microsoft.com/office/powerpoint/2010/main" val="213962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B6107-16FB-6B74-534C-E4770C5DBE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7CCA76-FB91-AD02-C9A5-16EA6C126909}"/>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When using a circular saw, along with ear plugs, what other piece of safety gear must always be worn?</a:t>
            </a:r>
            <a:endParaRPr lang="en-US" sz="4000"/>
          </a:p>
        </p:txBody>
      </p:sp>
      <p:sp>
        <p:nvSpPr>
          <p:cNvPr id="3" name="Content Placeholder 2">
            <a:extLst>
              <a:ext uri="{FF2B5EF4-FFF2-40B4-BE49-F238E27FC236}">
                <a16:creationId xmlns:a16="http://schemas.microsoft.com/office/drawing/2014/main" id="{85431B21-CF26-77BD-7EC9-5B34DCEF26DA}"/>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Safety glasses</a:t>
            </a:r>
          </a:p>
        </p:txBody>
      </p:sp>
      <p:sp>
        <p:nvSpPr>
          <p:cNvPr id="4" name="Content Placeholder 3">
            <a:extLst>
              <a:ext uri="{FF2B5EF4-FFF2-40B4-BE49-F238E27FC236}">
                <a16:creationId xmlns:a16="http://schemas.microsoft.com/office/drawing/2014/main" id="{38912815-E299-8976-A569-2AB5C6E47EC5}"/>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Work gloves</a:t>
            </a:r>
          </a:p>
        </p:txBody>
      </p:sp>
    </p:spTree>
    <p:extLst>
      <p:ext uri="{BB962C8B-B14F-4D97-AF65-F5344CB8AC3E}">
        <p14:creationId xmlns:p14="http://schemas.microsoft.com/office/powerpoint/2010/main" val="184561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62C01-495C-8ECA-F251-BC0CA55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C39A59-6962-29A3-1D68-D2EFEC8FF672}"/>
              </a:ext>
            </a:extLst>
          </p:cNvPr>
          <p:cNvSpPr>
            <a:spLocks noGrp="1"/>
          </p:cNvSpPr>
          <p:nvPr>
            <p:ph type="title"/>
          </p:nvPr>
        </p:nvSpPr>
        <p:spPr>
          <a:xfrm>
            <a:off x="838200" y="365125"/>
            <a:ext cx="10515600" cy="3050089"/>
          </a:xfrm>
        </p:spPr>
        <p:txBody>
          <a:bodyPr>
            <a:normAutofit/>
          </a:bodyPr>
          <a:lstStyle/>
          <a:p>
            <a:pPr algn="ctr"/>
            <a:r>
              <a:rPr lang="en-US" sz="4000" b="1">
                <a:latin typeface="Roboto"/>
                <a:ea typeface="Roboto Black"/>
                <a:cs typeface="Roboto Black"/>
              </a:rPr>
              <a:t>When using a circular saw, along with ear plugs, what other piece of safety gear must always be worn?</a:t>
            </a:r>
            <a:endParaRPr lang="en-US" sz="4000">
              <a:ea typeface="Roboto Black"/>
              <a:cs typeface="Roboto Black"/>
            </a:endParaRPr>
          </a:p>
        </p:txBody>
      </p:sp>
      <p:sp>
        <p:nvSpPr>
          <p:cNvPr id="3" name="Content Placeholder 2">
            <a:extLst>
              <a:ext uri="{FF2B5EF4-FFF2-40B4-BE49-F238E27FC236}">
                <a16:creationId xmlns:a16="http://schemas.microsoft.com/office/drawing/2014/main" id="{05678444-4B2D-DD08-B1B1-5DD3BAC29BE9}"/>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u="sng">
                <a:ea typeface="Roboto"/>
                <a:cs typeface="Roboto"/>
              </a:rPr>
              <a:t>Safety glasses</a:t>
            </a:r>
            <a:endParaRPr lang="en-US" sz="3200">
              <a:ea typeface="Roboto"/>
              <a:cs typeface="Roboto"/>
            </a:endParaRPr>
          </a:p>
          <a:p>
            <a:pPr marL="0" indent="0" algn="ctr">
              <a:buNone/>
            </a:pPr>
            <a:r>
              <a:rPr lang="en-US">
                <a:ea typeface="Roboto"/>
                <a:cs typeface="Roboto"/>
              </a:rPr>
              <a:t>Work gloves are important, but safety glasses are essential when using the saw.</a:t>
            </a:r>
            <a:endParaRPr lang="en-US"/>
          </a:p>
        </p:txBody>
      </p:sp>
      <p:sp>
        <p:nvSpPr>
          <p:cNvPr id="4" name="Content Placeholder 3">
            <a:extLst>
              <a:ext uri="{FF2B5EF4-FFF2-40B4-BE49-F238E27FC236}">
                <a16:creationId xmlns:a16="http://schemas.microsoft.com/office/drawing/2014/main" id="{2BDC9820-D3C9-E02B-33CD-B7F4811EE0CB}"/>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Work gloves</a:t>
            </a:r>
            <a:endParaRPr lang="en-US"/>
          </a:p>
        </p:txBody>
      </p:sp>
    </p:spTree>
    <p:extLst>
      <p:ext uri="{BB962C8B-B14F-4D97-AF65-F5344CB8AC3E}">
        <p14:creationId xmlns:p14="http://schemas.microsoft.com/office/powerpoint/2010/main" val="172338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893A5-CF97-404A-E8E7-41CFE05C3F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40442-9EEE-A548-60B5-6B6F4ADDCB2B}"/>
              </a:ext>
            </a:extLst>
          </p:cNvPr>
          <p:cNvSpPr>
            <a:spLocks noGrp="1"/>
          </p:cNvSpPr>
          <p:nvPr>
            <p:ph type="title"/>
          </p:nvPr>
        </p:nvSpPr>
        <p:spPr>
          <a:xfrm>
            <a:off x="838200" y="365125"/>
            <a:ext cx="10515600" cy="3050089"/>
          </a:xfrm>
        </p:spPr>
        <p:txBody>
          <a:bodyPr>
            <a:noAutofit/>
          </a:bodyPr>
          <a:lstStyle/>
          <a:p>
            <a:pPr algn="ctr"/>
            <a:r>
              <a:rPr lang="en-US" sz="4000" b="1">
                <a:latin typeface="Roboto"/>
                <a:ea typeface="Roboto Black"/>
                <a:cs typeface="Roboto Black"/>
              </a:rPr>
              <a:t>All team members are required to wear steel toe work boots on their work sites for maximum protection.</a:t>
            </a:r>
          </a:p>
        </p:txBody>
      </p:sp>
      <p:sp>
        <p:nvSpPr>
          <p:cNvPr id="3" name="Content Placeholder 2">
            <a:extLst>
              <a:ext uri="{FF2B5EF4-FFF2-40B4-BE49-F238E27FC236}">
                <a16:creationId xmlns:a16="http://schemas.microsoft.com/office/drawing/2014/main" id="{A8D3B850-227B-31BC-97CC-08C8377AB1DA}"/>
              </a:ext>
            </a:extLst>
          </p:cNvPr>
          <p:cNvSpPr>
            <a:spLocks noGrp="1"/>
          </p:cNvSpPr>
          <p:nvPr>
            <p:ph sz="half" idx="1"/>
          </p:nvPr>
        </p:nvSpPr>
        <p:spPr>
          <a:xfrm>
            <a:off x="838200" y="3429835"/>
            <a:ext cx="5241757" cy="2747128"/>
          </a:xfrm>
        </p:spPr>
        <p:txBody>
          <a:bodyPr vert="horz" lIns="91440" tIns="45720" rIns="91440" bIns="45720" rtlCol="0" anchor="t">
            <a:normAutofit/>
          </a:bodyPr>
          <a:lstStyle/>
          <a:p>
            <a:pPr marL="0" indent="0" algn="ctr">
              <a:buNone/>
            </a:pPr>
            <a:r>
              <a:rPr lang="en-US" sz="3200">
                <a:ea typeface="Roboto"/>
                <a:cs typeface="Roboto"/>
              </a:rPr>
              <a:t>True</a:t>
            </a:r>
          </a:p>
        </p:txBody>
      </p:sp>
      <p:sp>
        <p:nvSpPr>
          <p:cNvPr id="4" name="Content Placeholder 3">
            <a:extLst>
              <a:ext uri="{FF2B5EF4-FFF2-40B4-BE49-F238E27FC236}">
                <a16:creationId xmlns:a16="http://schemas.microsoft.com/office/drawing/2014/main" id="{1D74A614-A79E-437E-1373-A7058B60E1E0}"/>
              </a:ext>
            </a:extLst>
          </p:cNvPr>
          <p:cNvSpPr>
            <a:spLocks noGrp="1"/>
          </p:cNvSpPr>
          <p:nvPr>
            <p:ph sz="half" idx="2"/>
          </p:nvPr>
        </p:nvSpPr>
        <p:spPr>
          <a:xfrm>
            <a:off x="6112043" y="3419809"/>
            <a:ext cx="5241757" cy="2757154"/>
          </a:xfrm>
        </p:spPr>
        <p:txBody>
          <a:bodyPr vert="horz" lIns="91440" tIns="45720" rIns="91440" bIns="45720" rtlCol="0" anchor="t">
            <a:normAutofit/>
          </a:bodyPr>
          <a:lstStyle/>
          <a:p>
            <a:pPr marL="0" indent="0" algn="ctr">
              <a:buNone/>
            </a:pPr>
            <a:r>
              <a:rPr lang="en-US" sz="3200">
                <a:ea typeface="Roboto"/>
                <a:cs typeface="Roboto"/>
              </a:rPr>
              <a:t>False</a:t>
            </a:r>
          </a:p>
        </p:txBody>
      </p:sp>
    </p:spTree>
    <p:extLst>
      <p:ext uri="{BB962C8B-B14F-4D97-AF65-F5344CB8AC3E}">
        <p14:creationId xmlns:p14="http://schemas.microsoft.com/office/powerpoint/2010/main" val="917577270"/>
      </p:ext>
    </p:extLst>
  </p:cSld>
  <p:clrMapOvr>
    <a:masterClrMapping/>
  </p:clrMapOvr>
</p:sld>
</file>

<file path=ppt/theme/theme1.xml><?xml version="1.0" encoding="utf-8"?>
<a:theme xmlns:a="http://schemas.openxmlformats.org/drawingml/2006/main" name="Office Theme">
  <a:themeElements>
    <a:clrScheme name="ASP Master">
      <a:dk1>
        <a:srgbClr val="B32017"/>
      </a:dk1>
      <a:lt1>
        <a:srgbClr val="FFFFFF"/>
      </a:lt1>
      <a:dk2>
        <a:srgbClr val="486F8B"/>
      </a:dk2>
      <a:lt2>
        <a:srgbClr val="D1E5ED"/>
      </a:lt2>
      <a:accent1>
        <a:srgbClr val="FAAD54"/>
      </a:accent1>
      <a:accent2>
        <a:srgbClr val="418586"/>
      </a:accent2>
      <a:accent3>
        <a:srgbClr val="7DBD96"/>
      </a:accent3>
      <a:accent4>
        <a:srgbClr val="97C0D7"/>
      </a:accent4>
      <a:accent5>
        <a:srgbClr val="A595AD"/>
      </a:accent5>
      <a:accent6>
        <a:srgbClr val="E6873A"/>
      </a:accent6>
      <a:hlink>
        <a:srgbClr val="0563C1"/>
      </a:hlink>
      <a:folHlink>
        <a:srgbClr val="954F72"/>
      </a:folHlink>
    </a:clrScheme>
    <a:fontScheme name="ASP Theme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115D38E-C55C-48F4-A957-B9821EE2DE45}" vid="{0F1BDBB2-0970-4594-AA67-ABD75AC3AF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7B49C3CFEA2B47AA7CDC082F1CF8DC" ma:contentTypeVersion="22" ma:contentTypeDescription="Create a new document." ma:contentTypeScope="" ma:versionID="d2430773ea4c3a09bfbd777636bdc756">
  <xsd:schema xmlns:xsd="http://www.w3.org/2001/XMLSchema" xmlns:xs="http://www.w3.org/2001/XMLSchema" xmlns:p="http://schemas.microsoft.com/office/2006/metadata/properties" xmlns:ns2="e8f99423-bcbb-41ee-bd8f-8f9332e23dcf" xmlns:ns3="0b579708-a640-4f5a-8552-ba4566787326" xmlns:ns4="6ef63ca6-53a3-430c-9de7-3860ee6e7733" targetNamespace="http://schemas.microsoft.com/office/2006/metadata/properties" ma:root="true" ma:fieldsID="577caa34d43b69708b7f582f3032d36b" ns2:_="" ns3:_="" ns4:_="">
    <xsd:import namespace="e8f99423-bcbb-41ee-bd8f-8f9332e23dcf"/>
    <xsd:import namespace="0b579708-a640-4f5a-8552-ba4566787326"/>
    <xsd:import namespace="6ef63ca6-53a3-430c-9de7-3860ee6e7733"/>
    <xsd:element name="properties">
      <xsd:complexType>
        <xsd:sequence>
          <xsd:element name="documentManagement">
            <xsd:complexType>
              <xsd:all>
                <xsd:element ref="ns2:SharedWithUsers" minOccurs="0"/>
                <xsd:element ref="ns2:SharingHintHash" minOccurs="0"/>
                <xsd:element ref="ns3:_x0061_rn3"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Location" minOccurs="0"/>
                <xsd:element ref="ns3:MediaServiceGenerationTime" minOccurs="0"/>
                <xsd:element ref="ns3:MediaServiceEventHashCode" minOccurs="0"/>
                <xsd:element ref="ns3:MediaLengthInSeconds" minOccurs="0"/>
                <xsd:element ref="ns3:MediaServiceSearchPropertie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f99423-bcbb-41ee-bd8f-8f9332e23dc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579708-a640-4f5a-8552-ba4566787326" elementFormDefault="qualified">
    <xsd:import namespace="http://schemas.microsoft.com/office/2006/documentManagement/types"/>
    <xsd:import namespace="http://schemas.microsoft.com/office/infopath/2007/PartnerControls"/>
    <xsd:element name="_x0061_rn3" ma:index="10" nillable="true" ma:displayName="Text" ma:internalName="_x0061_rn3">
      <xsd:simpleType>
        <xsd:restriction base="dms:Text"/>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7b1720c-040c-4cc2-840d-9e9221cb0d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f63ca6-53a3-430c-9de7-3860ee6e773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f52c0438-e3b7-41b6-8b8f-3e4816355092}" ma:internalName="TaxCatchAll" ma:showField="CatchAllData" ma:web="6ef63ca6-53a3-430c-9de7-3860ee6e77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ef63ca6-53a3-430c-9de7-3860ee6e7733" xsi:nil="true"/>
    <lcf76f155ced4ddcb4097134ff3c332f xmlns="0b579708-a640-4f5a-8552-ba4566787326">
      <Terms xmlns="http://schemas.microsoft.com/office/infopath/2007/PartnerControls"/>
    </lcf76f155ced4ddcb4097134ff3c332f>
    <_x0061_rn3 xmlns="0b579708-a640-4f5a-8552-ba4566787326" xsi:nil="true"/>
  </documentManagement>
</p:properties>
</file>

<file path=customXml/itemProps1.xml><?xml version="1.0" encoding="utf-8"?>
<ds:datastoreItem xmlns:ds="http://schemas.openxmlformats.org/officeDocument/2006/customXml" ds:itemID="{F2716F5D-8C71-4C64-BF35-41A18B63463A}">
  <ds:schemaRefs>
    <ds:schemaRef ds:uri="0b579708-a640-4f5a-8552-ba4566787326"/>
    <ds:schemaRef ds:uri="6ef63ca6-53a3-430c-9de7-3860ee6e7733"/>
    <ds:schemaRef ds:uri="e8f99423-bcbb-41ee-bd8f-8f9332e23d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F7AF3CB-5741-4B05-B889-03F8E63B9CFC}">
  <ds:schemaRefs>
    <ds:schemaRef ds:uri="http://schemas.microsoft.com/sharepoint/v3/contenttype/forms"/>
  </ds:schemaRefs>
</ds:datastoreItem>
</file>

<file path=customXml/itemProps3.xml><?xml version="1.0" encoding="utf-8"?>
<ds:datastoreItem xmlns:ds="http://schemas.openxmlformats.org/officeDocument/2006/customXml" ds:itemID="{EFC2CE8D-9715-43C1-AD06-BE2E6840622F}">
  <ds:schemaRefs>
    <ds:schemaRef ds:uri="0b579708-a640-4f5a-8552-ba4566787326"/>
    <ds:schemaRef ds:uri="12e3e12a-8249-4934-946a-cd774638a16b"/>
    <ds:schemaRef ds:uri="6ef63ca6-53a3-430c-9de7-3860ee6e7733"/>
    <ds:schemaRef ds:uri="8858aa7c-5101-49aa-bb79-d33e236d610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ASP Master plain background (.potx format)</Template>
  <Application>Microsoft Office PowerPoint</Application>
  <PresentationFormat>Widescreen</PresentationFormat>
  <Slides>38</Slides>
  <Notes>1</Notes>
  <HiddenSlides>0</HiddenSlide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Prayer</vt:lpstr>
      <vt:lpstr>Ice Breaker</vt:lpstr>
      <vt:lpstr>This or That?</vt:lpstr>
      <vt:lpstr>ASP uses ladders in many of their projects. According to ASP safety standards, it is ok for a volunteer to stand or sit on the topmost part of the ladder as long as someone is standing at the bottom of the ladder to stabilize it.</vt:lpstr>
      <vt:lpstr>ASP uses ladders in many of their projects. According to ASP safety standards, it is ok for a volunteer to stand or sit on the topmost part of the ladder as long as someone is standing on the bottom of the ladder to stabilize it.</vt:lpstr>
      <vt:lpstr>When using a circular saw, along with ear plugs, what other piece of safety gear must always be worn?</vt:lpstr>
      <vt:lpstr>When using a circular saw, along with ear plugs, what other piece of safety gear must always be worn?</vt:lpstr>
      <vt:lpstr>All team members are required to wear steel toe work boots on their work sites for maximum protection.</vt:lpstr>
      <vt:lpstr>All team members are required to wear steel toe work boots on their work sites for maximum protection.</vt:lpstr>
      <vt:lpstr>Which of the following is the number one risk while working at ASP?</vt:lpstr>
      <vt:lpstr>Which of the following is the number one risk while working at ASP?</vt:lpstr>
      <vt:lpstr>There are several signs of dehydration, including extreme thirst, headaches, and which of the following?</vt:lpstr>
      <vt:lpstr>There are several signs of dehydration, including extreme thirst, headaches, and which of the following?</vt:lpstr>
      <vt:lpstr>Before petting a pet on your worksite, what should you do first?</vt:lpstr>
      <vt:lpstr>Before petting a pet on your worksite, what should you do first?</vt:lpstr>
      <vt:lpstr>If one member of your crew needs to leave the worksite for some reason, how many other crew members need to go with them?</vt:lpstr>
      <vt:lpstr>If one member of your crew needs to leave the worksite for some reason, how many other crew members need to go with them?</vt:lpstr>
      <vt:lpstr>ASP abides be the Three "S's." They are Safety, Sensitivity, and...</vt:lpstr>
      <vt:lpstr>ASP abides be the Three "S's." They are Safety, Sensitivity, and...</vt:lpstr>
      <vt:lpstr>If someone on your crew is feeling dehydrated, it is best practice to give them chips or crackers to restore salt that has been lost.</vt:lpstr>
      <vt:lpstr>If someone on your crew is feeling dehydrated, it is best practice to give them chips or crackers to restore salt that has been lost.</vt:lpstr>
      <vt:lpstr>This year's theme is "Be the Light," and our verse is "In the same way, let your light shine before others, that they may see your good deeds and glorify your Father in heaven." Which book of the New Testament does this come from?</vt:lpstr>
      <vt:lpstr>This year's theme is "Be the Light," and our verse is "In the same way, let your light shine before others, that they may see your good deeds and glorify your Father in heaven." Which book of the New Testament does this come from?</vt:lpstr>
      <vt:lpstr>What should your group do if a thunderstorm is moving in while you're still on the worksite?</vt:lpstr>
      <vt:lpstr>What should your group do if a thunderstorm is moving in while you're still on the worksite?</vt:lpstr>
      <vt:lpstr>Eye protection must be worn when using a saw or drill, when removing a ceiling or prying up floorboards, or doing anything where particles could fly up and hit your eyes. Sunglasses and/or prescription eyeglasses can be used for eye protection if safety glasses are not available. </vt:lpstr>
      <vt:lpstr>Eye protection must be worn when using a saw or drill, when removing a ceiling or prying up floorboards, or doing anything where particles could fly up and hit your eyes. Sunglasses and/or prescription eyeglasses can be used for eye protection if safety glasses are not available. </vt:lpstr>
      <vt:lpstr>ASP states that the following legwear are suitable while on the worksite: jeans and...</vt:lpstr>
      <vt:lpstr>ASP states that the following legwear are suitable while on the worksite: jeans and...</vt:lpstr>
      <vt:lpstr>ASP strictly prohibits these five things during your trip: Fireworks, Pets, Alcohol, Weapons, and...</vt:lpstr>
      <vt:lpstr>ASP strictly prohibits these five following things during your trip: Fireworks, Pets, Alcohol, Weapons, and...</vt:lpstr>
      <vt:lpstr>Our theme verse mentions people seeing our good works that reflect the love of God. Which of the following does ASP prioritize as more of a good deed when working on a home?</vt:lpstr>
      <vt:lpstr>Our theme verse mentions people seeing our good works that reflect the love of God. Which of the following does ASP prioritize as more of a good deed when working on a home?</vt:lpstr>
      <vt:lpstr>Light in Action</vt:lpstr>
      <vt:lpstr>Be the Light</vt:lpstr>
      <vt:lpstr>Things to Know!</vt:lpstr>
      <vt:lpstr>Closing Blessing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Sheryl Hartley</dc:creator>
  <cp:revision>2</cp:revision>
  <dcterms:created xsi:type="dcterms:W3CDTF">2024-07-23T12:27:37Z</dcterms:created>
  <dcterms:modified xsi:type="dcterms:W3CDTF">2025-03-05T17:51:53Z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0x010100777B49C3CFEA2B47AA7CDC082F1CF8DC</vt:lpwstr>
  </property>
  <property fmtid="{D5CDD505-2E9C-101B-9397-08002B2CF9AE}" pid="3" name="MediaServiceImageTags">
    <vt:lpwstr/>
  </property>
  <property fmtid="{D5CDD505-2E9C-101B-9397-08002B2CF9AE}" pid="4" name="Order">
    <vt:r8>5600</vt:r8>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_ExtendedDescription">
    <vt:lpwstr/>
  </property>
</Properties>
</file>