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257" r:id="rId6"/>
    <p:sldId id="261" r:id="rId7"/>
    <p:sldId id="263" r:id="rId8"/>
    <p:sldId id="295" r:id="rId9"/>
    <p:sldId id="294"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6D87"/>
    <a:srgbClr val="B32017"/>
    <a:srgbClr val="BBCAD6"/>
    <a:srgbClr val="605062"/>
    <a:srgbClr val="67823A"/>
    <a:srgbClr val="F1C15C"/>
    <a:srgbClr val="DED7E3"/>
    <a:srgbClr val="7B9CB1"/>
    <a:srgbClr val="F7DC86"/>
    <a:srgbClr val="C177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197982-734A-E23D-278C-44C3C6967C64}" v="2" dt="2025-02-26T19:07:39.787"/>
    <p1510:client id="{5D001D44-DE10-A11C-033A-39EBA52EAC81}" v="88" dt="2025-02-27T17:29:41.667"/>
    <p1510:client id="{5DF373B5-79FB-5EEC-DB01-6F5935A239F1}" v="3" dt="2025-02-26T18:52:33.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9A6545-96CC-49BA-9E3A-F33D33FC31B4}" type="datetimeFigureOut">
              <a:rPr lang="en-US" smtClean="0"/>
              <a:t>3/23/2025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7CA291-BF15-4566-9964-D6B79006287F}" type="slidenum">
              <a:rPr lang="en-US" smtClean="0"/>
              <a:t>‹#›</a:t>
            </a:fld>
            <a:endParaRPr lang="en-US"/>
          </a:p>
        </p:txBody>
      </p:sp>
    </p:spTree>
    <p:extLst>
      <p:ext uri="{BB962C8B-B14F-4D97-AF65-F5344CB8AC3E}">
        <p14:creationId xmlns:p14="http://schemas.microsoft.com/office/powerpoint/2010/main" val="345250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ED250C-A573-45A8-BF89-498EA9CF9AE6}" type="slidenum">
              <a:rPr lang="en-US" smtClean="0"/>
              <a:t>1</a:t>
            </a:fld>
            <a:endParaRPr lang="en-US"/>
          </a:p>
        </p:txBody>
      </p:sp>
    </p:spTree>
    <p:extLst>
      <p:ext uri="{BB962C8B-B14F-4D97-AF65-F5344CB8AC3E}">
        <p14:creationId xmlns:p14="http://schemas.microsoft.com/office/powerpoint/2010/main" val="2692169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Isosceles Triangle 9">
            <a:extLst>
              <a:ext uri="{FF2B5EF4-FFF2-40B4-BE49-F238E27FC236}">
                <a16:creationId xmlns:a16="http://schemas.microsoft.com/office/drawing/2014/main" id="{C35F1AAD-3F6E-40CE-B3D6-BC45D5378811}"/>
              </a:ext>
            </a:extLst>
          </p:cNvPr>
          <p:cNvSpPr/>
          <p:nvPr userDrawn="1"/>
        </p:nvSpPr>
        <p:spPr>
          <a:xfrm>
            <a:off x="1335997" y="5362938"/>
            <a:ext cx="9520006" cy="1495062"/>
          </a:xfrm>
          <a:prstGeom prst="triangle">
            <a:avLst>
              <a:gd name="adj" fmla="val 50026"/>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CDE0CD87-DDF6-423E-8149-7187254B20B2}"/>
              </a:ext>
            </a:extLst>
          </p:cNvPr>
          <p:cNvSpPr/>
          <p:nvPr userDrawn="1"/>
        </p:nvSpPr>
        <p:spPr>
          <a:xfrm>
            <a:off x="0"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A0CD4A5-91FC-4CC4-9F23-93F165CABE82}"/>
              </a:ext>
            </a:extLst>
          </p:cNvPr>
          <p:cNvSpPr/>
          <p:nvPr userDrawn="1"/>
        </p:nvSpPr>
        <p:spPr>
          <a:xfrm>
            <a:off x="1770661"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7A8B3FC2-F066-48FB-8EC2-F50686AD1124}"/>
              </a:ext>
            </a:extLst>
          </p:cNvPr>
          <p:cNvSpPr/>
          <p:nvPr userDrawn="1"/>
        </p:nvSpPr>
        <p:spPr>
          <a:xfrm>
            <a:off x="2605177"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E5D0804B-B4A7-44F8-916D-B3FF06E831EF}"/>
              </a:ext>
            </a:extLst>
          </p:cNvPr>
          <p:cNvSpPr/>
          <p:nvPr userDrawn="1"/>
        </p:nvSpPr>
        <p:spPr>
          <a:xfrm>
            <a:off x="0" y="6345283"/>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2E23EAFA-74D9-487B-BAAD-23D274DF12F5}"/>
              </a:ext>
            </a:extLst>
          </p:cNvPr>
          <p:cNvSpPr/>
          <p:nvPr userDrawn="1"/>
        </p:nvSpPr>
        <p:spPr>
          <a:xfrm flipH="1">
            <a:off x="6418218"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88FDE7C4-5A63-4495-AD39-22707BC79C23}"/>
              </a:ext>
            </a:extLst>
          </p:cNvPr>
          <p:cNvSpPr/>
          <p:nvPr userDrawn="1"/>
        </p:nvSpPr>
        <p:spPr>
          <a:xfrm flipH="1">
            <a:off x="8983967"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F9805727-4C22-4939-88B7-F8ACF33AEB3D}"/>
              </a:ext>
            </a:extLst>
          </p:cNvPr>
          <p:cNvSpPr/>
          <p:nvPr userDrawn="1"/>
        </p:nvSpPr>
        <p:spPr>
          <a:xfrm flipH="1">
            <a:off x="8852165"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14EE6C74-7625-48E7-9DF8-7DEA8842C50F}"/>
              </a:ext>
            </a:extLst>
          </p:cNvPr>
          <p:cNvSpPr/>
          <p:nvPr userDrawn="1"/>
        </p:nvSpPr>
        <p:spPr>
          <a:xfrm flipH="1">
            <a:off x="9837315" y="6345282"/>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499F6-1122-420F-A7D2-908F7125B184}"/>
              </a:ext>
            </a:extLst>
          </p:cNvPr>
          <p:cNvSpPr>
            <a:spLocks noGrp="1"/>
          </p:cNvSpPr>
          <p:nvPr userDrawn="1">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35F085-C1AF-4FC9-9DD0-39BDA5A9948C}"/>
              </a:ext>
            </a:extLst>
          </p:cNvPr>
          <p:cNvSpPr>
            <a:spLocks noGrp="1"/>
          </p:cNvSpPr>
          <p:nvPr userDrawn="1">
            <p:ph type="subTitle" idx="1"/>
          </p:nvPr>
        </p:nvSpPr>
        <p:spPr>
          <a:xfrm>
            <a:off x="1524000" y="3602038"/>
            <a:ext cx="9144000" cy="1655762"/>
          </a:xfrm>
        </p:spPr>
        <p:txBody>
          <a:bodyPr/>
          <a:lstStyle>
            <a:lvl1pPr marL="0" indent="0" algn="ctr">
              <a:buNone/>
              <a:defRPr sz="2400">
                <a:solidFill>
                  <a:srgbClr val="486D87"/>
                </a:solidFill>
                <a:latin typeface="Roboto Medium" panose="02000000000000000000" pitchFamily="2" charset="0"/>
                <a:ea typeface="Roboto Medium" panose="02000000000000000000" pitchFamily="2" charset="0"/>
                <a:cs typeface="Roboto Medium"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7" name="Picture 16">
            <a:extLst>
              <a:ext uri="{FF2B5EF4-FFF2-40B4-BE49-F238E27FC236}">
                <a16:creationId xmlns:a16="http://schemas.microsoft.com/office/drawing/2014/main" id="{B83F1D9F-0830-414B-8D56-77595B139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714055"/>
            <a:ext cx="1190159" cy="961192"/>
          </a:xfrm>
          <a:prstGeom prst="rect">
            <a:avLst/>
          </a:prstGeom>
        </p:spPr>
      </p:pic>
    </p:spTree>
    <p:extLst>
      <p:ext uri="{BB962C8B-B14F-4D97-AF65-F5344CB8AC3E}">
        <p14:creationId xmlns:p14="http://schemas.microsoft.com/office/powerpoint/2010/main" val="113618303"/>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5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d Image">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93D520F9-44B1-43AB-80D1-28CEC66D264C}"/>
              </a:ext>
            </a:extLst>
          </p:cNvPr>
          <p:cNvSpPr>
            <a:spLocks noGrp="1"/>
          </p:cNvSpPr>
          <p:nvPr>
            <p:ph type="pic" sz="quarter" idx="13" hasCustomPrompt="1"/>
          </p:nvPr>
        </p:nvSpPr>
        <p:spPr>
          <a:xfrm>
            <a:off x="628649" y="1143000"/>
            <a:ext cx="9704785" cy="4819650"/>
          </a:xfrm>
        </p:spPr>
        <p:txBody>
          <a:bodyPr anchor="ctr"/>
          <a:lstStyle>
            <a:lvl1pPr marL="0" indent="0" algn="ctr">
              <a:buNone/>
              <a:defRPr/>
            </a:lvl1pPr>
          </a:lstStyle>
          <a:p>
            <a:r>
              <a:rPr lang="en-US"/>
              <a:t>Insert featured photo here</a:t>
            </a:r>
          </a:p>
        </p:txBody>
      </p:sp>
      <p:sp>
        <p:nvSpPr>
          <p:cNvPr id="22" name="Text Placeholder 21">
            <a:extLst>
              <a:ext uri="{FF2B5EF4-FFF2-40B4-BE49-F238E27FC236}">
                <a16:creationId xmlns:a16="http://schemas.microsoft.com/office/drawing/2014/main" id="{0964A613-778D-488E-BC4C-03FB693E3A07}"/>
              </a:ext>
            </a:extLst>
          </p:cNvPr>
          <p:cNvSpPr>
            <a:spLocks noGrp="1"/>
          </p:cNvSpPr>
          <p:nvPr>
            <p:ph type="body" sz="quarter" idx="14"/>
          </p:nvPr>
        </p:nvSpPr>
        <p:spPr>
          <a:xfrm>
            <a:off x="628650" y="331788"/>
            <a:ext cx="9704388" cy="768350"/>
          </a:xfrm>
        </p:spPr>
        <p:txBody>
          <a:bodyPr>
            <a:normAutofit/>
          </a:bodyPr>
          <a:lstStyle>
            <a:lvl1pPr marL="0" indent="0" algn="r">
              <a:buNone/>
              <a:defRPr sz="4400">
                <a:solidFill>
                  <a:schemeClr val="tx1"/>
                </a:solidFill>
                <a:latin typeface="+mj-lt"/>
              </a:defRPr>
            </a:lvl1pPr>
            <a:lvl3pPr marL="914400" indent="0">
              <a:buNone/>
              <a:defRPr/>
            </a:lvl3pPr>
          </a:lstStyle>
          <a:p>
            <a:pPr lvl="0"/>
            <a:r>
              <a:rPr lang="en-US"/>
              <a:t>Click to edit Master text styles</a:t>
            </a:r>
          </a:p>
        </p:txBody>
      </p:sp>
      <p:sp>
        <p:nvSpPr>
          <p:cNvPr id="24" name="Text Placeholder 23">
            <a:extLst>
              <a:ext uri="{FF2B5EF4-FFF2-40B4-BE49-F238E27FC236}">
                <a16:creationId xmlns:a16="http://schemas.microsoft.com/office/drawing/2014/main" id="{C930083E-0E6B-4A18-8538-357A539411DA}"/>
              </a:ext>
            </a:extLst>
          </p:cNvPr>
          <p:cNvSpPr>
            <a:spLocks noGrp="1"/>
          </p:cNvSpPr>
          <p:nvPr>
            <p:ph type="body" sz="quarter" idx="15" hasCustomPrompt="1"/>
          </p:nvPr>
        </p:nvSpPr>
        <p:spPr>
          <a:xfrm>
            <a:off x="10552655" y="1143000"/>
            <a:ext cx="1420812" cy="4384675"/>
          </a:xfrm>
        </p:spPr>
        <p:txBody>
          <a:bodyPr anchor="ctr">
            <a:normAutofit/>
          </a:bodyPr>
          <a:lstStyle>
            <a:lvl1pPr marL="0" indent="0" algn="ctr">
              <a:buNone/>
              <a:defRPr sz="1600"/>
            </a:lvl1pPr>
          </a:lstStyle>
          <a:p>
            <a:pPr lvl="0"/>
            <a:r>
              <a:rPr lang="en-US"/>
              <a:t>Photo description or delete this section.</a:t>
            </a:r>
          </a:p>
        </p:txBody>
      </p:sp>
      <p:grpSp>
        <p:nvGrpSpPr>
          <p:cNvPr id="29" name="Group 28">
            <a:extLst>
              <a:ext uri="{FF2B5EF4-FFF2-40B4-BE49-F238E27FC236}">
                <a16:creationId xmlns:a16="http://schemas.microsoft.com/office/drawing/2014/main" id="{9E452965-D0BA-4E30-960A-8044BBB6208C}"/>
              </a:ext>
            </a:extLst>
          </p:cNvPr>
          <p:cNvGrpSpPr/>
          <p:nvPr userDrawn="1"/>
        </p:nvGrpSpPr>
        <p:grpSpPr>
          <a:xfrm>
            <a:off x="6125899" y="5704469"/>
            <a:ext cx="5877467" cy="1163847"/>
            <a:chOff x="6252357" y="5704469"/>
            <a:chExt cx="5877467" cy="1163847"/>
          </a:xfrm>
        </p:grpSpPr>
        <p:sp>
          <p:nvSpPr>
            <p:cNvPr id="30" name="Isosceles Triangle 29">
              <a:extLst>
                <a:ext uri="{FF2B5EF4-FFF2-40B4-BE49-F238E27FC236}">
                  <a16:creationId xmlns:a16="http://schemas.microsoft.com/office/drawing/2014/main" id="{456394B5-7C36-42C5-9F1F-8ACEDBC00579}"/>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80184B5-EF58-4924-A888-7646354CB7F0}"/>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4ABA05E0-B3AD-4107-96A2-2B559139C22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DFB6D293-9547-4973-B428-AE778052770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293F8A61-6481-4EC0-9108-7244B78DAD9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7CA7AE62-6BA6-49A5-AFF9-A770D09DCB2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D6308A90-338F-497F-B447-E1A678984F0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200C1671-FC69-4E46-AA55-FF908FCC7B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07906795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plit page Section outlin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7FBC70F-4B3A-4220-9A65-858DD50F0660}"/>
              </a:ext>
            </a:extLst>
          </p:cNvPr>
          <p:cNvSpPr/>
          <p:nvPr userDrawn="1"/>
        </p:nvSpPr>
        <p:spPr>
          <a:xfrm>
            <a:off x="1" y="0"/>
            <a:ext cx="6096000" cy="6870047"/>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4">
            <a:extLst>
              <a:ext uri="{FF2B5EF4-FFF2-40B4-BE49-F238E27FC236}">
                <a16:creationId xmlns:a16="http://schemas.microsoft.com/office/drawing/2014/main" id="{164D39A3-5985-4C40-B3E3-AA6FF161E61A}"/>
              </a:ext>
            </a:extLst>
          </p:cNvPr>
          <p:cNvSpPr>
            <a:spLocks noGrp="1"/>
          </p:cNvSpPr>
          <p:nvPr>
            <p:ph type="body" sz="quarter" idx="13" hasCustomPrompt="1"/>
          </p:nvPr>
        </p:nvSpPr>
        <p:spPr>
          <a:xfrm>
            <a:off x="278393" y="2507457"/>
            <a:ext cx="5556250" cy="1843087"/>
          </a:xfrm>
        </p:spPr>
        <p:txBody>
          <a:bodyPr anchor="ctr">
            <a:normAutofit/>
          </a:bodyPr>
          <a:lstStyle>
            <a:lvl1pPr marL="0" indent="0" algn="ctr">
              <a:buNone/>
              <a:defRPr sz="4400">
                <a:solidFill>
                  <a:schemeClr val="bg1"/>
                </a:solidFill>
                <a:latin typeface="+mj-lt"/>
              </a:defRPr>
            </a:lvl1pPr>
          </a:lstStyle>
          <a:p>
            <a:pPr lvl="0"/>
            <a:r>
              <a:rPr lang="en-US">
                <a:latin typeface="+mj-lt"/>
              </a:rPr>
              <a:t>Insert Title Content</a:t>
            </a:r>
            <a:endParaRPr lang="en-US"/>
          </a:p>
        </p:txBody>
      </p:sp>
      <p:sp>
        <p:nvSpPr>
          <p:cNvPr id="17" name="Content Placeholder 16">
            <a:extLst>
              <a:ext uri="{FF2B5EF4-FFF2-40B4-BE49-F238E27FC236}">
                <a16:creationId xmlns:a16="http://schemas.microsoft.com/office/drawing/2014/main" id="{DE03DEAB-E4A3-4A37-9B86-5844D22C75CA}"/>
              </a:ext>
            </a:extLst>
          </p:cNvPr>
          <p:cNvSpPr>
            <a:spLocks noGrp="1"/>
          </p:cNvSpPr>
          <p:nvPr>
            <p:ph sz="quarter" idx="14" hasCustomPrompt="1"/>
          </p:nvPr>
        </p:nvSpPr>
        <p:spPr>
          <a:xfrm>
            <a:off x="6996113" y="1136650"/>
            <a:ext cx="4586287" cy="4584700"/>
          </a:xfrm>
        </p:spPr>
        <p:txBody>
          <a:bodyPr anchor="ctr"/>
          <a:lstStyle>
            <a:lvl1pPr algn="l">
              <a:defRPr/>
            </a:lvl1pPr>
            <a:lvl2pPr algn="l">
              <a:defRPr/>
            </a:lvl2pPr>
            <a:lvl3pPr algn="l">
              <a:defRPr/>
            </a:lvl3pPr>
            <a:lvl4pPr algn="l">
              <a:defRPr/>
            </a:lvl4pPr>
            <a:lvl5pPr algn="l">
              <a:defRPr/>
            </a:lvl5pPr>
          </a:lstStyle>
          <a:p>
            <a:pPr lvl="0"/>
            <a:r>
              <a:rPr lang="en-US"/>
              <a:t>Add Text or other content</a:t>
            </a:r>
          </a:p>
          <a:p>
            <a:pPr lvl="1"/>
            <a:r>
              <a:rPr lang="en-US"/>
              <a:t>Second level</a:t>
            </a:r>
          </a:p>
          <a:p>
            <a:pPr lvl="2"/>
            <a:r>
              <a:rPr lang="en-US"/>
              <a:t>Third level</a:t>
            </a:r>
          </a:p>
          <a:p>
            <a:pPr lvl="3"/>
            <a:r>
              <a:rPr lang="en-US"/>
              <a:t>Fourth level</a:t>
            </a:r>
          </a:p>
          <a:p>
            <a:pPr lvl="4"/>
            <a:r>
              <a:rPr lang="en-US"/>
              <a:t>Fifth level</a:t>
            </a:r>
          </a:p>
        </p:txBody>
      </p:sp>
      <p:grpSp>
        <p:nvGrpSpPr>
          <p:cNvPr id="38" name="Group 37">
            <a:extLst>
              <a:ext uri="{FF2B5EF4-FFF2-40B4-BE49-F238E27FC236}">
                <a16:creationId xmlns:a16="http://schemas.microsoft.com/office/drawing/2014/main" id="{F7925C9C-BAEE-440C-8646-07C59C56AC55}"/>
              </a:ext>
            </a:extLst>
          </p:cNvPr>
          <p:cNvGrpSpPr/>
          <p:nvPr userDrawn="1"/>
        </p:nvGrpSpPr>
        <p:grpSpPr>
          <a:xfrm>
            <a:off x="6125899" y="5704469"/>
            <a:ext cx="5877467" cy="1163847"/>
            <a:chOff x="6252357" y="5704469"/>
            <a:chExt cx="5877467" cy="1163847"/>
          </a:xfrm>
        </p:grpSpPr>
        <p:sp>
          <p:nvSpPr>
            <p:cNvPr id="39" name="Isosceles Triangle 38">
              <a:extLst>
                <a:ext uri="{FF2B5EF4-FFF2-40B4-BE49-F238E27FC236}">
                  <a16:creationId xmlns:a16="http://schemas.microsoft.com/office/drawing/2014/main" id="{71AC9A36-9162-46C1-A04B-C1A274B27728}"/>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6AFB8CD-3D71-438E-B875-74F315DC7E43}"/>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A2C03D5B-6E64-4721-B2BE-5A42AE006C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9129E357-384B-4401-8614-8AC3AD3E1D2F}"/>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906AA0AE-32BC-43B6-8A8D-7E6094E7E5A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7ABE103-D07F-4AEE-8162-691DE8676789}"/>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7EB35A0-AE29-47A6-B036-AC9350EDAFF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extLst>
                <a:ext uri="{FF2B5EF4-FFF2-40B4-BE49-F238E27FC236}">
                  <a16:creationId xmlns:a16="http://schemas.microsoft.com/office/drawing/2014/main" id="{93C61B2A-CC24-47C1-8B78-4BB5E6B43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190276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ingle Statistic">
    <p:bg>
      <p:bgPr>
        <a:solidFill>
          <a:srgbClr val="BBCAD6"/>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5E91085-50AF-478B-9638-11F706970341}"/>
              </a:ext>
            </a:extLst>
          </p:cNvPr>
          <p:cNvSpPr/>
          <p:nvPr userDrawn="1"/>
        </p:nvSpPr>
        <p:spPr>
          <a:xfrm>
            <a:off x="-8709" y="3405051"/>
            <a:ext cx="5599612" cy="3466012"/>
          </a:xfrm>
          <a:custGeom>
            <a:avLst/>
            <a:gdLst>
              <a:gd name="connsiteX0" fmla="*/ 2046515 w 5599612"/>
              <a:gd name="connsiteY0" fmla="*/ 0 h 3466012"/>
              <a:gd name="connsiteX1" fmla="*/ 0 w 5599612"/>
              <a:gd name="connsiteY1" fmla="*/ 1759132 h 3466012"/>
              <a:gd name="connsiteX2" fmla="*/ 8709 w 5599612"/>
              <a:gd name="connsiteY2" fmla="*/ 3457303 h 3466012"/>
              <a:gd name="connsiteX3" fmla="*/ 5599612 w 5599612"/>
              <a:gd name="connsiteY3" fmla="*/ 3466012 h 3466012"/>
              <a:gd name="connsiteX4" fmla="*/ 5529943 w 5599612"/>
              <a:gd name="connsiteY4" fmla="*/ 2952206 h 3466012"/>
              <a:gd name="connsiteX5" fmla="*/ 2046515 w 5599612"/>
              <a:gd name="connsiteY5" fmla="*/ 0 h 3466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99612" h="3466012">
                <a:moveTo>
                  <a:pt x="2046515" y="0"/>
                </a:moveTo>
                <a:lnTo>
                  <a:pt x="0" y="1759132"/>
                </a:lnTo>
                <a:lnTo>
                  <a:pt x="8709" y="3457303"/>
                </a:lnTo>
                <a:lnTo>
                  <a:pt x="5599612" y="3466012"/>
                </a:lnTo>
                <a:lnTo>
                  <a:pt x="5529943" y="2952206"/>
                </a:lnTo>
                <a:lnTo>
                  <a:pt x="2046515" y="0"/>
                </a:lnTo>
                <a:close/>
              </a:path>
            </a:pathLst>
          </a:cu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7A31A774-8BEF-4097-9224-ADE6535EBF35}"/>
              </a:ext>
            </a:extLst>
          </p:cNvPr>
          <p:cNvSpPr/>
          <p:nvPr userDrawn="1"/>
        </p:nvSpPr>
        <p:spPr>
          <a:xfrm flipH="1">
            <a:off x="3859256" y="5524804"/>
            <a:ext cx="8305800" cy="1319896"/>
          </a:xfrm>
          <a:prstGeom prst="triangle">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D9569D-685D-45DC-97D9-F14BFAE9AF71}"/>
              </a:ext>
            </a:extLst>
          </p:cNvPr>
          <p:cNvSpPr/>
          <p:nvPr userDrawn="1"/>
        </p:nvSpPr>
        <p:spPr>
          <a:xfrm>
            <a:off x="5201673" y="5140302"/>
            <a:ext cx="6996226" cy="1740319"/>
          </a:xfrm>
          <a:custGeom>
            <a:avLst/>
            <a:gdLst>
              <a:gd name="connsiteX0" fmla="*/ 6114197 w 7028597"/>
              <a:gd name="connsiteY0" fmla="*/ 0 h 1596788"/>
              <a:gd name="connsiteX1" fmla="*/ 0 w 7028597"/>
              <a:gd name="connsiteY1" fmla="*/ 1596788 h 1596788"/>
              <a:gd name="connsiteX2" fmla="*/ 7028597 w 7028597"/>
              <a:gd name="connsiteY2" fmla="*/ 1542197 h 1596788"/>
              <a:gd name="connsiteX3" fmla="*/ 7014950 w 7028597"/>
              <a:gd name="connsiteY3" fmla="*/ 423081 h 1596788"/>
              <a:gd name="connsiteX4" fmla="*/ 6114197 w 7028597"/>
              <a:gd name="connsiteY4" fmla="*/ 0 h 1596788"/>
              <a:gd name="connsiteX0" fmla="*/ 6114197 w 7017931"/>
              <a:gd name="connsiteY0" fmla="*/ 0 h 1596788"/>
              <a:gd name="connsiteX1" fmla="*/ 0 w 7017931"/>
              <a:gd name="connsiteY1" fmla="*/ 1596788 h 1596788"/>
              <a:gd name="connsiteX2" fmla="*/ 7017931 w 7017931"/>
              <a:gd name="connsiteY2" fmla="*/ 1561709 h 1596788"/>
              <a:gd name="connsiteX3" fmla="*/ 7014950 w 7017931"/>
              <a:gd name="connsiteY3" fmla="*/ 423081 h 1596788"/>
              <a:gd name="connsiteX4" fmla="*/ 6114197 w 7017931"/>
              <a:gd name="connsiteY4" fmla="*/ 0 h 1596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7931" h="1596788">
                <a:moveTo>
                  <a:pt x="6114197" y="0"/>
                </a:moveTo>
                <a:lnTo>
                  <a:pt x="0" y="1596788"/>
                </a:lnTo>
                <a:lnTo>
                  <a:pt x="7017931" y="1561709"/>
                </a:lnTo>
                <a:cubicBezTo>
                  <a:pt x="7016937" y="1182166"/>
                  <a:pt x="7015944" y="802624"/>
                  <a:pt x="7014950" y="423081"/>
                </a:cubicBezTo>
                <a:lnTo>
                  <a:pt x="6114197" y="0"/>
                </a:lnTo>
                <a:close/>
              </a:path>
            </a:pathLst>
          </a:cu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829028" y="5754570"/>
            <a:ext cx="2952185" cy="112654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7350753" y="6057196"/>
            <a:ext cx="3573533" cy="795131"/>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rgbClr val="486D87"/>
                </a:solidFill>
              </a:defRPr>
            </a:lvl1pPr>
          </a:lstStyle>
          <a:p>
            <a:r>
              <a:rPr lang="en-US"/>
              <a:t>x%</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60506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 compelling statistic slide</a:t>
            </a:r>
          </a:p>
        </p:txBody>
      </p:sp>
      <p:pic>
        <p:nvPicPr>
          <p:cNvPr id="19" name="Picture 18">
            <a:extLst>
              <a:ext uri="{FF2B5EF4-FFF2-40B4-BE49-F238E27FC236}">
                <a16:creationId xmlns:a16="http://schemas.microsoft.com/office/drawing/2014/main" id="{3C4F6A7A-FE58-4CD4-BB0D-2009C46F7A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00835" y="5723405"/>
            <a:ext cx="905777" cy="731520"/>
          </a:xfrm>
          <a:prstGeom prst="rect">
            <a:avLst/>
          </a:prstGeom>
        </p:spPr>
      </p:pic>
      <p:sp>
        <p:nvSpPr>
          <p:cNvPr id="10" name="Freeform: Shape 9">
            <a:extLst>
              <a:ext uri="{FF2B5EF4-FFF2-40B4-BE49-F238E27FC236}">
                <a16:creationId xmlns:a16="http://schemas.microsoft.com/office/drawing/2014/main" id="{8B9A6E18-1FF5-4117-8296-131DEB51AE10}"/>
              </a:ext>
            </a:extLst>
          </p:cNvPr>
          <p:cNvSpPr/>
          <p:nvPr userDrawn="1"/>
        </p:nvSpPr>
        <p:spPr>
          <a:xfrm>
            <a:off x="3480179" y="3794078"/>
            <a:ext cx="8728353" cy="2879677"/>
          </a:xfrm>
          <a:custGeom>
            <a:avLst/>
            <a:gdLst>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34567 w 8775511"/>
              <a:gd name="connsiteY7" fmla="*/ 1364776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72945 w 8775511"/>
              <a:gd name="connsiteY7" fmla="*/ 1298101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10686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01978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92164" h="2879677">
                <a:moveTo>
                  <a:pt x="0" y="2142698"/>
                </a:moveTo>
                <a:lnTo>
                  <a:pt x="750627" y="2729552"/>
                </a:lnTo>
                <a:lnTo>
                  <a:pt x="1078173" y="2879677"/>
                </a:lnTo>
                <a:lnTo>
                  <a:pt x="4544705" y="1760561"/>
                </a:lnTo>
                <a:lnTo>
                  <a:pt x="5486400" y="2047164"/>
                </a:lnTo>
                <a:lnTo>
                  <a:pt x="7888406" y="1460310"/>
                </a:lnTo>
                <a:lnTo>
                  <a:pt x="8775511" y="1901978"/>
                </a:lnTo>
                <a:cubicBezTo>
                  <a:pt x="8774656" y="1697783"/>
                  <a:pt x="8792990" y="1492771"/>
                  <a:pt x="8792135" y="1288576"/>
                </a:cubicBezTo>
                <a:lnTo>
                  <a:pt x="5390866" y="0"/>
                </a:lnTo>
                <a:lnTo>
                  <a:pt x="1078173" y="1719618"/>
                </a:lnTo>
                <a:lnTo>
                  <a:pt x="0" y="2142698"/>
                </a:lnTo>
                <a:close/>
              </a:path>
            </a:pathLst>
          </a:cu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5754569"/>
            <a:ext cx="3899876" cy="1126546"/>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716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AA49-7A04-4BC2-8AB7-9D1CA78C67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5FFF9-7E95-497A-BD56-054452B99F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54AE66-C7B1-43A5-8135-630C2890C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35" name="Group 34">
            <a:extLst>
              <a:ext uri="{FF2B5EF4-FFF2-40B4-BE49-F238E27FC236}">
                <a16:creationId xmlns:a16="http://schemas.microsoft.com/office/drawing/2014/main" id="{264972F5-65E7-4703-A382-EF6B98EBAE80}"/>
              </a:ext>
            </a:extLst>
          </p:cNvPr>
          <p:cNvGrpSpPr/>
          <p:nvPr userDrawn="1"/>
        </p:nvGrpSpPr>
        <p:grpSpPr>
          <a:xfrm>
            <a:off x="6125899" y="5704469"/>
            <a:ext cx="5877467" cy="1163847"/>
            <a:chOff x="6252357" y="5704469"/>
            <a:chExt cx="5877467" cy="1163847"/>
          </a:xfrm>
        </p:grpSpPr>
        <p:sp>
          <p:nvSpPr>
            <p:cNvPr id="36" name="Isosceles Triangle 35">
              <a:extLst>
                <a:ext uri="{FF2B5EF4-FFF2-40B4-BE49-F238E27FC236}">
                  <a16:creationId xmlns:a16="http://schemas.microsoft.com/office/drawing/2014/main" id="{252056DB-9190-4826-95CE-9CF3BDD0B8E3}"/>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E7E8E79-2720-4889-B824-B90AE92DA4CB}"/>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9BCDBDA-93AD-4491-B4BC-7A6471D552A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D76107AD-0E30-4F93-8D69-0A370A0FCED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B906F9B-BDA4-4A2E-9887-A403ED129F6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72C5589A-ECE9-42A1-B270-E5FB7C830E10}"/>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A124CA66-0263-4BCB-89C6-2D0BDCF4CECE}"/>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7850D2F9-6DD9-49CF-813D-245178161F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70013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4370-7DF1-49DD-BD23-FCE2517CBF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563D45-ACF2-4B95-9691-BA202E5691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A76F02F-9298-410A-BFC9-9C270B1C5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6" name="Group 25">
            <a:extLst>
              <a:ext uri="{FF2B5EF4-FFF2-40B4-BE49-F238E27FC236}">
                <a16:creationId xmlns:a16="http://schemas.microsoft.com/office/drawing/2014/main" id="{0A556395-0F4B-4C20-BFDE-FAE2F6BB7512}"/>
              </a:ext>
            </a:extLst>
          </p:cNvPr>
          <p:cNvGrpSpPr/>
          <p:nvPr userDrawn="1"/>
        </p:nvGrpSpPr>
        <p:grpSpPr>
          <a:xfrm>
            <a:off x="6125899" y="5704469"/>
            <a:ext cx="5877467" cy="1163847"/>
            <a:chOff x="6252357" y="5704469"/>
            <a:chExt cx="5877467" cy="1163847"/>
          </a:xfrm>
        </p:grpSpPr>
        <p:sp>
          <p:nvSpPr>
            <p:cNvPr id="27" name="Isosceles Triangle 26">
              <a:extLst>
                <a:ext uri="{FF2B5EF4-FFF2-40B4-BE49-F238E27FC236}">
                  <a16:creationId xmlns:a16="http://schemas.microsoft.com/office/drawing/2014/main" id="{67ABBE65-2EC2-4771-866D-C00BB1A9F765}"/>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F4F6C930-856F-4D3E-B108-9958BDB00E5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C097614D-16B0-49C6-9AA5-9FE18FC913AB}"/>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CE2C71C7-8144-4B40-83C8-D7FEA591DA53}"/>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1AE0210-0D55-4D38-B014-C51DA372E07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959A5580-DCF6-423B-9F83-2F7B93564B81}"/>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796C97DB-D75D-4D98-B603-80627DE49F3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a16="http://schemas.microsoft.com/office/drawing/2014/main" id="{2745C9CF-560F-4D70-A7E7-EB338A5EEC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326399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A61-EFC5-400F-89A7-B46D932469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E2439E-2061-4BBB-B6D8-025D701A3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6" name="Group 15">
            <a:extLst>
              <a:ext uri="{FF2B5EF4-FFF2-40B4-BE49-F238E27FC236}">
                <a16:creationId xmlns:a16="http://schemas.microsoft.com/office/drawing/2014/main" id="{25F20A40-4842-466C-8A28-B363C177838C}"/>
              </a:ext>
            </a:extLst>
          </p:cNvPr>
          <p:cNvGrpSpPr/>
          <p:nvPr userDrawn="1"/>
        </p:nvGrpSpPr>
        <p:grpSpPr>
          <a:xfrm rot="5400000">
            <a:off x="-2356810" y="2721935"/>
            <a:ext cx="5877467" cy="1163847"/>
            <a:chOff x="6252357" y="5704469"/>
            <a:chExt cx="5877467" cy="1163847"/>
          </a:xfrm>
        </p:grpSpPr>
        <p:sp>
          <p:nvSpPr>
            <p:cNvPr id="17" name="Isosceles Triangle 16">
              <a:extLst>
                <a:ext uri="{FF2B5EF4-FFF2-40B4-BE49-F238E27FC236}">
                  <a16:creationId xmlns:a16="http://schemas.microsoft.com/office/drawing/2014/main" id="{C66CBEB5-BBA5-44BE-94A5-0989335702D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69F7A3-186C-490F-BEFD-4382E3A4C84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E871267D-0D25-47D1-B2EB-DA32252C4A1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59C3060-8D1A-4CEA-B2B8-2C3941AAB21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41225929-C719-4198-B3DB-DB7D7AF04E0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E7BE6FA5-6664-4E90-9C5C-6CCB614BD1DD}"/>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5DA8248-A52C-40D0-B87D-3F92A095C9F0}"/>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F8B79A7E-E577-42C0-9A91-6BFDC8E3AD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180121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C3502E-3BE7-4E75-84D5-20EB823C83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B0F19-6D44-4B89-9026-FC2098CB71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4" name="Group 33">
            <a:extLst>
              <a:ext uri="{FF2B5EF4-FFF2-40B4-BE49-F238E27FC236}">
                <a16:creationId xmlns:a16="http://schemas.microsoft.com/office/drawing/2014/main" id="{79D334DC-6467-4231-BB5D-BAC2D870417C}"/>
              </a:ext>
            </a:extLst>
          </p:cNvPr>
          <p:cNvGrpSpPr/>
          <p:nvPr userDrawn="1"/>
        </p:nvGrpSpPr>
        <p:grpSpPr>
          <a:xfrm rot="5400000">
            <a:off x="-2356810" y="2721935"/>
            <a:ext cx="5877467" cy="1163847"/>
            <a:chOff x="6252357" y="5704469"/>
            <a:chExt cx="5877467" cy="1163847"/>
          </a:xfrm>
        </p:grpSpPr>
        <p:sp>
          <p:nvSpPr>
            <p:cNvPr id="35" name="Isosceles Triangle 34">
              <a:extLst>
                <a:ext uri="{FF2B5EF4-FFF2-40B4-BE49-F238E27FC236}">
                  <a16:creationId xmlns:a16="http://schemas.microsoft.com/office/drawing/2014/main" id="{8482BF93-79F6-479C-9E52-34B63BA172EC}"/>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ACC2C4A8-EAB0-49AA-A3D3-4B02E2D6D6E8}"/>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A13148B-506F-447D-8C82-DAEA03A1F9AC}"/>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C82D1B39-6364-4CF0-B958-6AD9CA3A90DD}"/>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EB5453A2-10E1-481A-AF59-4953F4A0FC02}"/>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9A3753F-4A5C-4247-9F55-F562790C489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2DCE2476-9077-407B-8F1F-9051E61B0A5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C67F439A-7913-4CE2-AAB7-9480E8ECA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60494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E5B6-6838-4AED-8BCD-4E9025DE9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73115-ED1E-43FE-834D-AB6EB55AE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0" name="Group 19">
            <a:extLst>
              <a:ext uri="{FF2B5EF4-FFF2-40B4-BE49-F238E27FC236}">
                <a16:creationId xmlns:a16="http://schemas.microsoft.com/office/drawing/2014/main" id="{6CEFB662-A339-4A12-84FA-CB8FADBACBDD}"/>
              </a:ext>
            </a:extLst>
          </p:cNvPr>
          <p:cNvGrpSpPr/>
          <p:nvPr userDrawn="1"/>
        </p:nvGrpSpPr>
        <p:grpSpPr>
          <a:xfrm>
            <a:off x="6125899" y="5704469"/>
            <a:ext cx="5877467" cy="1163847"/>
            <a:chOff x="6252357" y="5704469"/>
            <a:chExt cx="5877467" cy="1163847"/>
          </a:xfrm>
        </p:grpSpPr>
        <p:sp>
          <p:nvSpPr>
            <p:cNvPr id="21" name="Isosceles Triangle 20">
              <a:extLst>
                <a:ext uri="{FF2B5EF4-FFF2-40B4-BE49-F238E27FC236}">
                  <a16:creationId xmlns:a16="http://schemas.microsoft.com/office/drawing/2014/main" id="{6438892F-71C1-4F28-B8E7-CCD2420F98E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B878D09B-4AA5-4ED5-9493-ABBA8541FCDE}"/>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342056E4-8FF9-414D-90BD-D6E0027E9373}"/>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66699B-4398-4FB0-A8A1-807C91B82C7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332A0350-4915-4B70-9BE2-38AEE959ED2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1AC463F1-2F7A-4818-BBE2-603780C10FBF}"/>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A02CF6F8-154A-410B-94D9-9A376C4724F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AE7BC606-F2A3-4D72-9052-609446CC59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235871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486D87"/>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8C3BED3D-7996-41DD-AA01-645A65333B2D}"/>
              </a:ext>
            </a:extLst>
          </p:cNvPr>
          <p:cNvSpPr/>
          <p:nvPr userDrawn="1"/>
        </p:nvSpPr>
        <p:spPr>
          <a:xfrm>
            <a:off x="6200775" y="4143375"/>
            <a:ext cx="5860597" cy="2743200"/>
          </a:xfrm>
          <a:custGeom>
            <a:avLst/>
            <a:gdLst>
              <a:gd name="connsiteX0" fmla="*/ 4410075 w 6010275"/>
              <a:gd name="connsiteY0" fmla="*/ 0 h 2743200"/>
              <a:gd name="connsiteX1" fmla="*/ 0 w 6010275"/>
              <a:gd name="connsiteY1" fmla="*/ 2743200 h 2743200"/>
              <a:gd name="connsiteX2" fmla="*/ 1762125 w 6010275"/>
              <a:gd name="connsiteY2" fmla="*/ 2733675 h 2743200"/>
              <a:gd name="connsiteX3" fmla="*/ 6000750 w 6010275"/>
              <a:gd name="connsiteY3" fmla="*/ 2714625 h 2743200"/>
              <a:gd name="connsiteX4" fmla="*/ 6010275 w 6010275"/>
              <a:gd name="connsiteY4" fmla="*/ 981075 h 2743200"/>
              <a:gd name="connsiteX5" fmla="*/ 4410075 w 6010275"/>
              <a:gd name="connsiteY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0275" h="2743200">
                <a:moveTo>
                  <a:pt x="4410075" y="0"/>
                </a:moveTo>
                <a:lnTo>
                  <a:pt x="0" y="2743200"/>
                </a:lnTo>
                <a:lnTo>
                  <a:pt x="1762125" y="2733675"/>
                </a:lnTo>
                <a:lnTo>
                  <a:pt x="6000750" y="2714625"/>
                </a:lnTo>
                <a:lnTo>
                  <a:pt x="6010275" y="981075"/>
                </a:lnTo>
                <a:lnTo>
                  <a:pt x="4410075" y="0"/>
                </a:lnTo>
                <a:close/>
              </a:path>
            </a:pathLst>
          </a:cu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5EC502C2-588A-4B6F-BEBB-F318119AE443}"/>
              </a:ext>
            </a:extLst>
          </p:cNvPr>
          <p:cNvSpPr/>
          <p:nvPr userDrawn="1"/>
        </p:nvSpPr>
        <p:spPr>
          <a:xfrm>
            <a:off x="1108075" y="4419600"/>
            <a:ext cx="9975850" cy="2461515"/>
          </a:xfrm>
          <a:prstGeom prst="triangle">
            <a:avLst>
              <a:gd name="adj" fmla="val 50073"/>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F40C1F3-1D51-4058-8B9A-2C0BB113D9B7}"/>
              </a:ext>
            </a:extLst>
          </p:cNvPr>
          <p:cNvSpPr/>
          <p:nvPr userDrawn="1"/>
        </p:nvSpPr>
        <p:spPr>
          <a:xfrm>
            <a:off x="130628" y="5044294"/>
            <a:ext cx="5965371" cy="1836821"/>
          </a:xfrm>
          <a:prstGeom prst="triangle">
            <a:avLst>
              <a:gd name="adj" fmla="val 50000"/>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770660" y="5754570"/>
            <a:ext cx="2952185" cy="1126546"/>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51FD6F1-167A-41B0-8F5C-78E01A93A889}"/>
              </a:ext>
            </a:extLst>
          </p:cNvPr>
          <p:cNvSpPr/>
          <p:nvPr userDrawn="1"/>
        </p:nvSpPr>
        <p:spPr>
          <a:xfrm>
            <a:off x="3051288" y="0"/>
            <a:ext cx="3044952" cy="320040"/>
          </a:xfrm>
          <a:prstGeom prst="rect">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6356351"/>
            <a:ext cx="1085433"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5596590-8AA7-4D54-8EC9-2B8E7A733348}"/>
              </a:ext>
            </a:extLst>
          </p:cNvPr>
          <p:cNvSpPr/>
          <p:nvPr userDrawn="1"/>
        </p:nvSpPr>
        <p:spPr>
          <a:xfrm flipH="1">
            <a:off x="8852163" y="5754570"/>
            <a:ext cx="2882002" cy="1126545"/>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chemeClr val="bg1"/>
                </a:solidFill>
              </a:defRPr>
            </a:lvl1pPr>
          </a:lstStyle>
          <a:p>
            <a:r>
              <a:rPr lang="en-US"/>
              <a:t>Section Header Text</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C4D6A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Section Header Subtitle</a:t>
            </a:r>
          </a:p>
        </p:txBody>
      </p:sp>
      <p:pic>
        <p:nvPicPr>
          <p:cNvPr id="21" name="Picture 20">
            <a:extLst>
              <a:ext uri="{FF2B5EF4-FFF2-40B4-BE49-F238E27FC236}">
                <a16:creationId xmlns:a16="http://schemas.microsoft.com/office/drawing/2014/main" id="{137658EA-D9D8-411B-B208-6B1FFB305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074900"/>
            <a:ext cx="1190159" cy="961192"/>
          </a:xfrm>
          <a:prstGeom prst="rect">
            <a:avLst/>
          </a:prstGeom>
        </p:spPr>
      </p:pic>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9710504" y="4680301"/>
            <a:ext cx="2492746" cy="2200814"/>
          </a:xfrm>
          <a:prstGeom prst="triangle">
            <a:avLst>
              <a:gd name="adj" fmla="val 0"/>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E345BEB2-B220-4A72-8491-15B3B5BDF680}"/>
              </a:ext>
            </a:extLst>
          </p:cNvPr>
          <p:cNvSpPr/>
          <p:nvPr userDrawn="1"/>
        </p:nvSpPr>
        <p:spPr>
          <a:xfrm flipH="1">
            <a:off x="7732837" y="6038513"/>
            <a:ext cx="3744319" cy="842602"/>
          </a:xfrm>
          <a:prstGeom prst="triangle">
            <a:avLst>
              <a:gd name="adj" fmla="val 47949"/>
            </a:avLst>
          </a:prstGeom>
          <a:solidFill>
            <a:srgbClr val="A9C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89453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6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D953CA-D9D7-4958-B8FD-BD3CF88311EA}"/>
              </a:ext>
            </a:extLst>
          </p:cNvPr>
          <p:cNvGrpSpPr/>
          <p:nvPr userDrawn="1"/>
        </p:nvGrpSpPr>
        <p:grpSpPr>
          <a:xfrm>
            <a:off x="6125899" y="5704469"/>
            <a:ext cx="5877467" cy="1163847"/>
            <a:chOff x="6252357" y="5704469"/>
            <a:chExt cx="5877467" cy="1163847"/>
          </a:xfrm>
        </p:grpSpPr>
        <p:sp>
          <p:nvSpPr>
            <p:cNvPr id="18" name="Isosceles Triangle 17">
              <a:extLst>
                <a:ext uri="{FF2B5EF4-FFF2-40B4-BE49-F238E27FC236}">
                  <a16:creationId xmlns:a16="http://schemas.microsoft.com/office/drawing/2014/main" id="{87DCA7B7-6B98-44D4-BB23-D6E88869CF0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A885E9A2-807D-4FE1-AB6D-A4FC26EC98EF}"/>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BE5D524B-E646-44F2-ABB7-CC7A1E929B90}"/>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8E8F366F-7D92-4991-9F7D-D0F4E6AEEA2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D07650D4-E993-4551-ADA1-51F563B3B95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21592467-BAD7-4AFF-B425-04835039BFB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583D2A62-5883-41A0-A558-672511F9F054}"/>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F32FD8AF-F461-4914-8987-20C94B25D8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
        <p:nvSpPr>
          <p:cNvPr id="2" name="Title 1">
            <a:extLst>
              <a:ext uri="{FF2B5EF4-FFF2-40B4-BE49-F238E27FC236}">
                <a16:creationId xmlns:a16="http://schemas.microsoft.com/office/drawing/2014/main" id="{1F6A30D7-031C-4054-BAB9-8904260E4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0896A2-2103-4839-B237-C8EB692290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F195BE-CA09-4CD9-9069-E41E8BB9FC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090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CD805-B282-40B4-B25B-26D581E999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A095AE-6809-4257-B7C6-ED6538C173BF}"/>
              </a:ext>
            </a:extLst>
          </p:cNvPr>
          <p:cNvSpPr>
            <a:spLocks noGrp="1"/>
          </p:cNvSpPr>
          <p:nvPr>
            <p:ph type="body" idx="1"/>
          </p:nvPr>
        </p:nvSpPr>
        <p:spPr>
          <a:xfrm>
            <a:off x="839788" y="1681163"/>
            <a:ext cx="5157787"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E736A4-B9CA-4230-9272-C539ABD05D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151E09-C67A-4537-A527-24DA3096BD3E}"/>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B4135D-C722-4DC3-8A95-08FEE3951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8" name="Group 27">
            <a:extLst>
              <a:ext uri="{FF2B5EF4-FFF2-40B4-BE49-F238E27FC236}">
                <a16:creationId xmlns:a16="http://schemas.microsoft.com/office/drawing/2014/main" id="{B96C802D-FCD7-490E-AF2A-BB8A550CE66B}"/>
              </a:ext>
            </a:extLst>
          </p:cNvPr>
          <p:cNvGrpSpPr/>
          <p:nvPr userDrawn="1"/>
        </p:nvGrpSpPr>
        <p:grpSpPr>
          <a:xfrm>
            <a:off x="6125899" y="5704469"/>
            <a:ext cx="5877467" cy="1163847"/>
            <a:chOff x="6252357" y="5704469"/>
            <a:chExt cx="5877467" cy="1163847"/>
          </a:xfrm>
        </p:grpSpPr>
        <p:sp>
          <p:nvSpPr>
            <p:cNvPr id="29" name="Isosceles Triangle 28">
              <a:extLst>
                <a:ext uri="{FF2B5EF4-FFF2-40B4-BE49-F238E27FC236}">
                  <a16:creationId xmlns:a16="http://schemas.microsoft.com/office/drawing/2014/main" id="{A2833BED-F9FD-4710-A563-EE819992D462}"/>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8EBF2E3B-8870-4174-BA5C-BD5F8AAEE709}"/>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F26300D8-4ED6-485D-AC39-ED3C950363DE}"/>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8F6296A2-A48B-48C9-A3FD-D616106B3CE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388CD919-1E09-4FB1-883F-23F9629E3C3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C53BC083-3590-47E5-A4BD-14C60F17EA3C}"/>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57C7411D-19C7-46AF-B8AE-C32D322E1FE6}"/>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F554389F-36CA-4BB8-B83F-7CBC8175E4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20316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hedule/Proce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4DF4-F84F-4BE8-862F-76ECC22FB4D0}"/>
              </a:ext>
            </a:extLst>
          </p:cNvPr>
          <p:cNvSpPr>
            <a:spLocks noGrp="1"/>
          </p:cNvSpPr>
          <p:nvPr>
            <p:ph type="title"/>
          </p:nvPr>
        </p:nvSpPr>
        <p:spPr/>
        <p:txBody>
          <a:bodyPr/>
          <a:lstStyle>
            <a:lvl1pPr algn="l">
              <a:defRPr/>
            </a:lvl1pPr>
          </a:lstStyle>
          <a:p>
            <a:r>
              <a:rPr lang="en-US"/>
              <a:t>Click to edit Master title style</a:t>
            </a:r>
          </a:p>
        </p:txBody>
      </p:sp>
      <p:sp>
        <p:nvSpPr>
          <p:cNvPr id="18" name="Content Placeholder 17">
            <a:extLst>
              <a:ext uri="{FF2B5EF4-FFF2-40B4-BE49-F238E27FC236}">
                <a16:creationId xmlns:a16="http://schemas.microsoft.com/office/drawing/2014/main" id="{CA9AEA96-B3B3-48EA-B253-5F4D2FEFD1E1}"/>
              </a:ext>
            </a:extLst>
          </p:cNvPr>
          <p:cNvSpPr>
            <a:spLocks noGrp="1"/>
          </p:cNvSpPr>
          <p:nvPr>
            <p:ph sz="quarter" idx="13" hasCustomPrompt="1"/>
          </p:nvPr>
        </p:nvSpPr>
        <p:spPr>
          <a:xfrm>
            <a:off x="0"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19" name="Content Placeholder 17">
            <a:extLst>
              <a:ext uri="{FF2B5EF4-FFF2-40B4-BE49-F238E27FC236}">
                <a16:creationId xmlns:a16="http://schemas.microsoft.com/office/drawing/2014/main" id="{4BEB8CA9-3A3D-4E25-AF56-86E6E315182A}"/>
              </a:ext>
            </a:extLst>
          </p:cNvPr>
          <p:cNvSpPr>
            <a:spLocks noGrp="1"/>
          </p:cNvSpPr>
          <p:nvPr>
            <p:ph sz="quarter" idx="14" hasCustomPrompt="1"/>
          </p:nvPr>
        </p:nvSpPr>
        <p:spPr>
          <a:xfrm>
            <a:off x="173513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29" name="Content Placeholder 17">
            <a:extLst>
              <a:ext uri="{FF2B5EF4-FFF2-40B4-BE49-F238E27FC236}">
                <a16:creationId xmlns:a16="http://schemas.microsoft.com/office/drawing/2014/main" id="{B8F75A18-1D15-4219-BBE2-FF011EC83579}"/>
              </a:ext>
            </a:extLst>
          </p:cNvPr>
          <p:cNvSpPr>
            <a:spLocks noGrp="1"/>
          </p:cNvSpPr>
          <p:nvPr>
            <p:ph sz="quarter" idx="15" hasCustomPrompt="1"/>
          </p:nvPr>
        </p:nvSpPr>
        <p:spPr>
          <a:xfrm>
            <a:off x="347344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0" name="Content Placeholder 17">
            <a:extLst>
              <a:ext uri="{FF2B5EF4-FFF2-40B4-BE49-F238E27FC236}">
                <a16:creationId xmlns:a16="http://schemas.microsoft.com/office/drawing/2014/main" id="{18DA6CA1-0C63-4052-B554-E7F8AEAC32E0}"/>
              </a:ext>
            </a:extLst>
          </p:cNvPr>
          <p:cNvSpPr>
            <a:spLocks noGrp="1"/>
          </p:cNvSpPr>
          <p:nvPr>
            <p:ph sz="quarter" idx="16" hasCustomPrompt="1"/>
          </p:nvPr>
        </p:nvSpPr>
        <p:spPr>
          <a:xfrm>
            <a:off x="524827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1" name="Content Placeholder 17">
            <a:extLst>
              <a:ext uri="{FF2B5EF4-FFF2-40B4-BE49-F238E27FC236}">
                <a16:creationId xmlns:a16="http://schemas.microsoft.com/office/drawing/2014/main" id="{211D2A3C-9A07-4B3E-AFC5-77F9B82928DF}"/>
              </a:ext>
            </a:extLst>
          </p:cNvPr>
          <p:cNvSpPr>
            <a:spLocks noGrp="1"/>
          </p:cNvSpPr>
          <p:nvPr>
            <p:ph sz="quarter" idx="17" hasCustomPrompt="1"/>
          </p:nvPr>
        </p:nvSpPr>
        <p:spPr>
          <a:xfrm>
            <a:off x="694210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2" name="Content Placeholder 17">
            <a:extLst>
              <a:ext uri="{FF2B5EF4-FFF2-40B4-BE49-F238E27FC236}">
                <a16:creationId xmlns:a16="http://schemas.microsoft.com/office/drawing/2014/main" id="{D7E14A6C-CF72-44E2-BD51-50070A4F126C}"/>
              </a:ext>
            </a:extLst>
          </p:cNvPr>
          <p:cNvSpPr>
            <a:spLocks noGrp="1"/>
          </p:cNvSpPr>
          <p:nvPr>
            <p:ph sz="quarter" idx="18" hasCustomPrompt="1"/>
          </p:nvPr>
        </p:nvSpPr>
        <p:spPr>
          <a:xfrm>
            <a:off x="8680407"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3" name="Content Placeholder 17">
            <a:extLst>
              <a:ext uri="{FF2B5EF4-FFF2-40B4-BE49-F238E27FC236}">
                <a16:creationId xmlns:a16="http://schemas.microsoft.com/office/drawing/2014/main" id="{9B1558EF-E592-4954-8350-3C6C4AD61570}"/>
              </a:ext>
            </a:extLst>
          </p:cNvPr>
          <p:cNvSpPr>
            <a:spLocks noGrp="1"/>
          </p:cNvSpPr>
          <p:nvPr>
            <p:ph sz="quarter" idx="19" hasCustomPrompt="1"/>
          </p:nvPr>
        </p:nvSpPr>
        <p:spPr>
          <a:xfrm>
            <a:off x="10418713"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5" name="Text Placeholder 34">
            <a:extLst>
              <a:ext uri="{FF2B5EF4-FFF2-40B4-BE49-F238E27FC236}">
                <a16:creationId xmlns:a16="http://schemas.microsoft.com/office/drawing/2014/main" id="{B8C3B468-0663-4FC3-94F9-180B3D4FA34D}"/>
              </a:ext>
            </a:extLst>
          </p:cNvPr>
          <p:cNvSpPr>
            <a:spLocks noGrp="1"/>
          </p:cNvSpPr>
          <p:nvPr>
            <p:ph type="body" sz="quarter" idx="20" hasCustomPrompt="1"/>
          </p:nvPr>
        </p:nvSpPr>
        <p:spPr>
          <a:xfrm>
            <a:off x="0"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37" name="Text Placeholder 34">
            <a:extLst>
              <a:ext uri="{FF2B5EF4-FFF2-40B4-BE49-F238E27FC236}">
                <a16:creationId xmlns:a16="http://schemas.microsoft.com/office/drawing/2014/main" id="{C2FDF6AF-7697-4142-98E4-A44618C15CF9}"/>
              </a:ext>
            </a:extLst>
          </p:cNvPr>
          <p:cNvSpPr>
            <a:spLocks noGrp="1"/>
          </p:cNvSpPr>
          <p:nvPr>
            <p:ph type="body" sz="quarter" idx="21" hasCustomPrompt="1"/>
          </p:nvPr>
        </p:nvSpPr>
        <p:spPr>
          <a:xfrm>
            <a:off x="1738306"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3" name="Text Placeholder 34">
            <a:extLst>
              <a:ext uri="{FF2B5EF4-FFF2-40B4-BE49-F238E27FC236}">
                <a16:creationId xmlns:a16="http://schemas.microsoft.com/office/drawing/2014/main" id="{89F436D3-7D8E-4B3B-9144-EA48C3EDA02B}"/>
              </a:ext>
            </a:extLst>
          </p:cNvPr>
          <p:cNvSpPr>
            <a:spLocks noGrp="1"/>
          </p:cNvSpPr>
          <p:nvPr>
            <p:ph type="body" sz="quarter" idx="22" hasCustomPrompt="1"/>
          </p:nvPr>
        </p:nvSpPr>
        <p:spPr>
          <a:xfrm>
            <a:off x="3465489"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5" name="Text Placeholder 34">
            <a:extLst>
              <a:ext uri="{FF2B5EF4-FFF2-40B4-BE49-F238E27FC236}">
                <a16:creationId xmlns:a16="http://schemas.microsoft.com/office/drawing/2014/main" id="{D6C40A90-E014-4200-9A62-5B5A9FBD9176}"/>
              </a:ext>
            </a:extLst>
          </p:cNvPr>
          <p:cNvSpPr>
            <a:spLocks noGrp="1"/>
          </p:cNvSpPr>
          <p:nvPr>
            <p:ph type="body" sz="quarter" idx="23" hasCustomPrompt="1"/>
          </p:nvPr>
        </p:nvSpPr>
        <p:spPr>
          <a:xfrm>
            <a:off x="5249861"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6" name="Text Placeholder 34">
            <a:extLst>
              <a:ext uri="{FF2B5EF4-FFF2-40B4-BE49-F238E27FC236}">
                <a16:creationId xmlns:a16="http://schemas.microsoft.com/office/drawing/2014/main" id="{390F56FB-7CCC-474A-9F80-F42DA110BDC0}"/>
              </a:ext>
            </a:extLst>
          </p:cNvPr>
          <p:cNvSpPr>
            <a:spLocks noGrp="1"/>
          </p:cNvSpPr>
          <p:nvPr>
            <p:ph type="body" sz="quarter" idx="24" hasCustomPrompt="1"/>
          </p:nvPr>
        </p:nvSpPr>
        <p:spPr>
          <a:xfrm>
            <a:off x="6953772"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7" name="Text Placeholder 34">
            <a:extLst>
              <a:ext uri="{FF2B5EF4-FFF2-40B4-BE49-F238E27FC236}">
                <a16:creationId xmlns:a16="http://schemas.microsoft.com/office/drawing/2014/main" id="{B0A4D046-6172-4616-9661-3E0D742F4784}"/>
              </a:ext>
            </a:extLst>
          </p:cNvPr>
          <p:cNvSpPr>
            <a:spLocks noGrp="1"/>
          </p:cNvSpPr>
          <p:nvPr>
            <p:ph type="body" sz="quarter" idx="25" hasCustomPrompt="1"/>
          </p:nvPr>
        </p:nvSpPr>
        <p:spPr>
          <a:xfrm>
            <a:off x="8674065"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8" name="Text Placeholder 34">
            <a:extLst>
              <a:ext uri="{FF2B5EF4-FFF2-40B4-BE49-F238E27FC236}">
                <a16:creationId xmlns:a16="http://schemas.microsoft.com/office/drawing/2014/main" id="{9D0D6B37-015F-47D1-A721-B51575FFFE5F}"/>
              </a:ext>
            </a:extLst>
          </p:cNvPr>
          <p:cNvSpPr>
            <a:spLocks noGrp="1"/>
          </p:cNvSpPr>
          <p:nvPr>
            <p:ph type="body" sz="quarter" idx="26" hasCustomPrompt="1"/>
          </p:nvPr>
        </p:nvSpPr>
        <p:spPr>
          <a:xfrm>
            <a:off x="10430384" y="1831642"/>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grpSp>
        <p:nvGrpSpPr>
          <p:cNvPr id="59" name="Group 58">
            <a:extLst>
              <a:ext uri="{FF2B5EF4-FFF2-40B4-BE49-F238E27FC236}">
                <a16:creationId xmlns:a16="http://schemas.microsoft.com/office/drawing/2014/main" id="{5D9963D5-EA64-44FE-ACFF-8186A6A820BE}"/>
              </a:ext>
            </a:extLst>
          </p:cNvPr>
          <p:cNvGrpSpPr/>
          <p:nvPr userDrawn="1"/>
        </p:nvGrpSpPr>
        <p:grpSpPr>
          <a:xfrm>
            <a:off x="6125899" y="5704469"/>
            <a:ext cx="5877467" cy="1163847"/>
            <a:chOff x="6252357" y="5704469"/>
            <a:chExt cx="5877467" cy="1163847"/>
          </a:xfrm>
        </p:grpSpPr>
        <p:sp>
          <p:nvSpPr>
            <p:cNvPr id="60" name="Isosceles Triangle 59">
              <a:extLst>
                <a:ext uri="{FF2B5EF4-FFF2-40B4-BE49-F238E27FC236}">
                  <a16:creationId xmlns:a16="http://schemas.microsoft.com/office/drawing/2014/main" id="{19815F97-F6A7-42D2-9652-F2C669DDDDA0}"/>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DCAE4E87-8FBC-48AE-B944-65F80EB2146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B4B0F7DF-5C74-45B4-ADCA-DFC31E23A0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207647FA-3109-4DDF-8535-DA585910B18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1B0A1F50-5786-4152-A530-81D335035EF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E16650CB-0B6F-4D01-A9E2-5B171B04CA3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BA6EE3BA-E58D-4682-BFFD-7882107AAF1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7" name="Picture 66">
              <a:extLst>
                <a:ext uri="{FF2B5EF4-FFF2-40B4-BE49-F238E27FC236}">
                  <a16:creationId xmlns:a16="http://schemas.microsoft.com/office/drawing/2014/main" id="{15EF4C0A-E80E-4190-B322-CE91888BBA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58876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C7A0-69B9-490D-B1E3-4D8B621D164D}"/>
              </a:ext>
            </a:extLst>
          </p:cNvPr>
          <p:cNvSpPr>
            <a:spLocks noGrp="1"/>
          </p:cNvSpPr>
          <p:nvPr>
            <p:ph type="title"/>
          </p:nvPr>
        </p:nvSpPr>
        <p:spPr/>
        <p:txBody>
          <a:bodyPr/>
          <a:lstStyle/>
          <a:p>
            <a:r>
              <a:rPr lang="en-US"/>
              <a:t>Click to edit Master title style</a:t>
            </a:r>
          </a:p>
        </p:txBody>
      </p:sp>
      <p:grpSp>
        <p:nvGrpSpPr>
          <p:cNvPr id="33" name="Group 32">
            <a:extLst>
              <a:ext uri="{FF2B5EF4-FFF2-40B4-BE49-F238E27FC236}">
                <a16:creationId xmlns:a16="http://schemas.microsoft.com/office/drawing/2014/main" id="{48327D0F-F0B6-4912-AE19-672D91C4E36B}"/>
              </a:ext>
            </a:extLst>
          </p:cNvPr>
          <p:cNvGrpSpPr/>
          <p:nvPr userDrawn="1"/>
        </p:nvGrpSpPr>
        <p:grpSpPr>
          <a:xfrm>
            <a:off x="6125899" y="5704469"/>
            <a:ext cx="5877467" cy="1163847"/>
            <a:chOff x="6252357" y="5704469"/>
            <a:chExt cx="5877467" cy="1163847"/>
          </a:xfrm>
        </p:grpSpPr>
        <p:sp>
          <p:nvSpPr>
            <p:cNvPr id="34" name="Isosceles Triangle 33">
              <a:extLst>
                <a:ext uri="{FF2B5EF4-FFF2-40B4-BE49-F238E27FC236}">
                  <a16:creationId xmlns:a16="http://schemas.microsoft.com/office/drawing/2014/main" id="{BA8CA352-2017-486A-8D03-86FEE2AF511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303E79C2-5750-4CFB-A281-80D1807D530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86EA4958-C044-4EA9-839B-A0B2F518393A}"/>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83A2749-3321-42B2-AE1C-8733175D8551}"/>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69183DC-5487-4A34-AC1D-C91CC699E169}"/>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B21BCBA1-1D88-4118-A1CA-F42B8CC9B45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091A8CF-9CB1-4BA9-8A01-50AB4E6073A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6B7C94D2-494D-448D-A0A3-5DB68FC0E5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82068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5B7D59A7-CDC2-43D7-AD78-4A33C83976F3}"/>
              </a:ext>
            </a:extLst>
          </p:cNvPr>
          <p:cNvGrpSpPr/>
          <p:nvPr userDrawn="1"/>
        </p:nvGrpSpPr>
        <p:grpSpPr>
          <a:xfrm>
            <a:off x="6125899" y="5704469"/>
            <a:ext cx="5877467" cy="1163847"/>
            <a:chOff x="6252357" y="5704469"/>
            <a:chExt cx="5877467" cy="1163847"/>
          </a:xfrm>
        </p:grpSpPr>
        <p:sp>
          <p:nvSpPr>
            <p:cNvPr id="24" name="Isosceles Triangle 23">
              <a:extLst>
                <a:ext uri="{FF2B5EF4-FFF2-40B4-BE49-F238E27FC236}">
                  <a16:creationId xmlns:a16="http://schemas.microsoft.com/office/drawing/2014/main" id="{44C37C71-57B3-44A0-9C88-02069DD2307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9121DD-D4D4-4F8A-B65A-904667D1856A}"/>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2E9F2E55-1843-44C6-A88E-6CADBC00A77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314CC103-237A-4559-A9D3-C21EABE88299}"/>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AF2BAF24-EF00-4D8E-8C36-4F412697A24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292E71A9-0272-4A4D-BE38-F5EBD11D0AC3}"/>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AF057C8E-EB7F-4C47-BE7D-3AE16220E04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E0701851-D342-4BF0-A35F-B8442EFF6A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61644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Slide photo">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6FFDCD79-1A98-4DA1-B609-6327ABB1E847}"/>
              </a:ext>
            </a:extLst>
          </p:cNvPr>
          <p:cNvSpPr>
            <a:spLocks noGrp="1"/>
          </p:cNvSpPr>
          <p:nvPr>
            <p:ph type="pic" sz="quarter" idx="13" hasCustomPrompt="1"/>
          </p:nvPr>
        </p:nvSpPr>
        <p:spPr>
          <a:xfrm>
            <a:off x="0" y="0"/>
            <a:ext cx="12192000" cy="6907213"/>
          </a:xfrm>
        </p:spPr>
        <p:txBody>
          <a:bodyPr anchor="ctr"/>
          <a:lstStyle>
            <a:lvl1pPr marL="0" indent="0" algn="ctr">
              <a:buNone/>
              <a:defRPr/>
            </a:lvl1pPr>
          </a:lstStyle>
          <a:p>
            <a:r>
              <a:rPr lang="en-US"/>
              <a:t>Insert Full Slide Image</a:t>
            </a:r>
          </a:p>
        </p:txBody>
      </p:sp>
    </p:spTree>
    <p:extLst>
      <p:ext uri="{BB962C8B-B14F-4D97-AF65-F5344CB8AC3E}">
        <p14:creationId xmlns:p14="http://schemas.microsoft.com/office/powerpoint/2010/main" val="410277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E72D58-AC3E-423D-BC65-5D98EE76BA0D}"/>
              </a:ext>
            </a:extLst>
          </p:cNvPr>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A1374-7154-44D3-A57B-488383BDD9E9}"/>
              </a:ext>
            </a:extLst>
          </p:cNvPr>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7" name="Group 16">
            <a:extLst>
              <a:ext uri="{FF2B5EF4-FFF2-40B4-BE49-F238E27FC236}">
                <a16:creationId xmlns:a16="http://schemas.microsoft.com/office/drawing/2014/main" id="{3E9BF51A-4037-4DFC-8FDA-2CBEC7684C23}"/>
              </a:ext>
            </a:extLst>
          </p:cNvPr>
          <p:cNvGrpSpPr/>
          <p:nvPr userDrawn="1"/>
        </p:nvGrpSpPr>
        <p:grpSpPr>
          <a:xfrm>
            <a:off x="0" y="0"/>
            <a:ext cx="12192810" cy="320040"/>
            <a:chOff x="0" y="0"/>
            <a:chExt cx="12192810" cy="320040"/>
          </a:xfrm>
        </p:grpSpPr>
        <p:sp>
          <p:nvSpPr>
            <p:cNvPr id="8" name="Rectangle 7">
              <a:extLst>
                <a:ext uri="{FF2B5EF4-FFF2-40B4-BE49-F238E27FC236}">
                  <a16:creationId xmlns:a16="http://schemas.microsoft.com/office/drawing/2014/main" id="{BB94B738-DCAF-4775-906C-9B1BD959994C}"/>
                </a:ext>
              </a:extLst>
            </p:cNvPr>
            <p:cNvSpPr/>
            <p:nvPr userDrawn="1"/>
          </p:nvSpPr>
          <p:spPr>
            <a:xfrm>
              <a:off x="0" y="0"/>
              <a:ext cx="3054096" cy="320040"/>
            </a:xfrm>
            <a:prstGeom prst="rect">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710A2DD4-A91B-4F57-B37D-8C6EE36664CB}"/>
                </a:ext>
              </a:extLst>
            </p:cNvPr>
            <p:cNvGrpSpPr/>
            <p:nvPr userDrawn="1"/>
          </p:nvGrpSpPr>
          <p:grpSpPr>
            <a:xfrm>
              <a:off x="3052329" y="0"/>
              <a:ext cx="6087342" cy="320040"/>
              <a:chOff x="3052329" y="0"/>
              <a:chExt cx="6087342" cy="320040"/>
            </a:xfrm>
          </p:grpSpPr>
          <p:sp>
            <p:nvSpPr>
              <p:cNvPr id="12" name="Rectangle 11">
                <a:extLst>
                  <a:ext uri="{FF2B5EF4-FFF2-40B4-BE49-F238E27FC236}">
                    <a16:creationId xmlns:a16="http://schemas.microsoft.com/office/drawing/2014/main" id="{DB3D4E57-0AF3-4164-8C2D-BFF7272B9A38}"/>
                  </a:ext>
                </a:extLst>
              </p:cNvPr>
              <p:cNvSpPr/>
              <p:nvPr userDrawn="1"/>
            </p:nvSpPr>
            <p:spPr>
              <a:xfrm>
                <a:off x="3052329" y="0"/>
                <a:ext cx="3044952" cy="320040"/>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7AD3FFA-78CB-433E-9B3A-A3E827318E5F}"/>
                  </a:ext>
                </a:extLst>
              </p:cNvPr>
              <p:cNvSpPr/>
              <p:nvPr userDrawn="1"/>
            </p:nvSpPr>
            <p:spPr>
              <a:xfrm>
                <a:off x="6094719" y="0"/>
                <a:ext cx="3044952" cy="320040"/>
              </a:xfrm>
              <a:prstGeom prst="rect">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257E9A1-34C9-41CA-B794-9C4B758718DF}"/>
                </a:ext>
              </a:extLst>
            </p:cNvPr>
            <p:cNvSpPr/>
            <p:nvPr userDrawn="1"/>
          </p:nvSpPr>
          <p:spPr>
            <a:xfrm>
              <a:off x="9138714" y="0"/>
              <a:ext cx="3054096" cy="320040"/>
            </a:xfrm>
            <a:prstGeom prst="rect">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830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4" r:id="rId6"/>
    <p:sldLayoutId id="2147483654" r:id="rId7"/>
    <p:sldLayoutId id="2147483655" r:id="rId8"/>
    <p:sldLayoutId id="2147483663" r:id="rId9"/>
    <p:sldLayoutId id="2147483661" r:id="rId10"/>
    <p:sldLayoutId id="2147483660" r:id="rId11"/>
    <p:sldLayoutId id="2147483662" r:id="rId12"/>
    <p:sldLayoutId id="2147483656" r:id="rId13"/>
    <p:sldLayoutId id="2147483657" r:id="rId14"/>
    <p:sldLayoutId id="2147483658" r:id="rId15"/>
    <p:sldLayoutId id="214748365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52525"/>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rgbClr val="252525"/>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rgbClr val="252525"/>
          </a:solidFill>
          <a:latin typeface="+mn-lt"/>
          <a:ea typeface="+mn-ea"/>
          <a:cs typeface="+mn-cs"/>
        </a:defRPr>
      </a:lvl3pPr>
      <a:lvl4pPr marL="1600200" indent="-228600" algn="l" defTabSz="914400" rtl="0" eaLnBrk="1" latinLnBrk="0" hangingPunct="1">
        <a:lnSpc>
          <a:spcPct val="90000"/>
        </a:lnSpc>
        <a:spcBef>
          <a:spcPts val="500"/>
        </a:spcBef>
        <a:buFont typeface="Roboto" panose="02000000000000000000" pitchFamily="2" charset="0"/>
        <a:buChar char="−"/>
        <a:defRPr sz="1800" kern="1200">
          <a:solidFill>
            <a:srgbClr val="252525"/>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rgbClr val="25252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C7256A-4E33-5E4E-B48F-5B0AE04F59BE}"/>
              </a:ext>
            </a:extLst>
          </p:cNvPr>
          <p:cNvSpPr/>
          <p:nvPr/>
        </p:nvSpPr>
        <p:spPr>
          <a:xfrm>
            <a:off x="-7344" y="308758"/>
            <a:ext cx="12211478" cy="4934009"/>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7C2859C0-4262-3689-F1A1-5CE435EE0060}"/>
              </a:ext>
            </a:extLst>
          </p:cNvPr>
          <p:cNvCxnSpPr>
            <a:cxnSpLocks/>
          </p:cNvCxnSpPr>
          <p:nvPr/>
        </p:nvCxnSpPr>
        <p:spPr>
          <a:xfrm flipV="1">
            <a:off x="3394953" y="5321721"/>
            <a:ext cx="2728493" cy="855343"/>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9BCD3E-EBD6-6897-F391-62F6E7BFA689}"/>
              </a:ext>
            </a:extLst>
          </p:cNvPr>
          <p:cNvCxnSpPr/>
          <p:nvPr/>
        </p:nvCxnSpPr>
        <p:spPr>
          <a:xfrm flipH="1" flipV="1">
            <a:off x="2762481" y="5992238"/>
            <a:ext cx="661655" cy="18482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D3B9B7A-5532-141E-0017-B2A77D975B41}"/>
              </a:ext>
            </a:extLst>
          </p:cNvPr>
          <p:cNvCxnSpPr>
            <a:cxnSpLocks/>
          </p:cNvCxnSpPr>
          <p:nvPr/>
        </p:nvCxnSpPr>
        <p:spPr>
          <a:xfrm flipV="1">
            <a:off x="1439694" y="5953328"/>
            <a:ext cx="1741251" cy="474560"/>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C91C80E-5CE2-FD9B-20C3-8FEF38992453}"/>
              </a:ext>
            </a:extLst>
          </p:cNvPr>
          <p:cNvCxnSpPr>
            <a:cxnSpLocks/>
          </p:cNvCxnSpPr>
          <p:nvPr/>
        </p:nvCxnSpPr>
        <p:spPr>
          <a:xfrm flipH="1" flipV="1">
            <a:off x="1078336" y="6273294"/>
            <a:ext cx="382536" cy="15450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52D5A78-A2D5-BE02-037F-7F2C7A5A2374}"/>
              </a:ext>
            </a:extLst>
          </p:cNvPr>
          <p:cNvCxnSpPr>
            <a:cxnSpLocks/>
          </p:cNvCxnSpPr>
          <p:nvPr/>
        </p:nvCxnSpPr>
        <p:spPr>
          <a:xfrm flipH="1">
            <a:off x="-17790" y="6297674"/>
            <a:ext cx="1184807" cy="526525"/>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4AF42D5-D5B5-11C6-6DAC-267B8D7E62B1}"/>
              </a:ext>
            </a:extLst>
          </p:cNvPr>
          <p:cNvCxnSpPr>
            <a:cxnSpLocks/>
          </p:cNvCxnSpPr>
          <p:nvPr/>
        </p:nvCxnSpPr>
        <p:spPr>
          <a:xfrm>
            <a:off x="6045441" y="5313054"/>
            <a:ext cx="2751867" cy="86239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808F3CC-8BFF-4BCB-D8AD-6146A22B48A3}"/>
              </a:ext>
            </a:extLst>
          </p:cNvPr>
          <p:cNvCxnSpPr>
            <a:cxnSpLocks/>
          </p:cNvCxnSpPr>
          <p:nvPr/>
        </p:nvCxnSpPr>
        <p:spPr>
          <a:xfrm flipV="1">
            <a:off x="8771306" y="5993437"/>
            <a:ext cx="641380" cy="17767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748D1626-5143-2A98-7BF7-11A936C772D6}"/>
              </a:ext>
            </a:extLst>
          </p:cNvPr>
          <p:cNvCxnSpPr/>
          <p:nvPr/>
        </p:nvCxnSpPr>
        <p:spPr>
          <a:xfrm>
            <a:off x="9222005" y="6005331"/>
            <a:ext cx="1573115" cy="43013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39464A3-E4C0-FB57-2ED0-BDDF42F1E45E}"/>
              </a:ext>
            </a:extLst>
          </p:cNvPr>
          <p:cNvCxnSpPr>
            <a:cxnSpLocks/>
          </p:cNvCxnSpPr>
          <p:nvPr/>
        </p:nvCxnSpPr>
        <p:spPr>
          <a:xfrm flipV="1">
            <a:off x="10771236" y="6291618"/>
            <a:ext cx="358513" cy="146421"/>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5FDEA61-AA75-B7CB-F989-E8457D7649A1}"/>
              </a:ext>
            </a:extLst>
          </p:cNvPr>
          <p:cNvCxnSpPr>
            <a:cxnSpLocks/>
          </p:cNvCxnSpPr>
          <p:nvPr/>
        </p:nvCxnSpPr>
        <p:spPr>
          <a:xfrm>
            <a:off x="11000096" y="6264322"/>
            <a:ext cx="1208964" cy="53590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CCF05444-F931-3178-6921-1FE32DCF74C5}"/>
              </a:ext>
            </a:extLst>
          </p:cNvPr>
          <p:cNvSpPr/>
          <p:nvPr/>
        </p:nvSpPr>
        <p:spPr>
          <a:xfrm>
            <a:off x="8290799" y="5148511"/>
            <a:ext cx="3913335" cy="862396"/>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4DFB04F-3F76-E2D5-0A3B-EDDBF71D2CD9}"/>
              </a:ext>
            </a:extLst>
          </p:cNvPr>
          <p:cNvSpPr/>
          <p:nvPr/>
        </p:nvSpPr>
        <p:spPr>
          <a:xfrm>
            <a:off x="10330490" y="5917752"/>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7877808-4B1A-DB9C-F1CC-40E1E13B6A52}"/>
              </a:ext>
            </a:extLst>
          </p:cNvPr>
          <p:cNvSpPr/>
          <p:nvPr/>
        </p:nvSpPr>
        <p:spPr>
          <a:xfrm rot="943545">
            <a:off x="9079998" y="5760259"/>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FCA8702-A2C4-A180-07C3-82BD478DB4FD}"/>
              </a:ext>
            </a:extLst>
          </p:cNvPr>
          <p:cNvSpPr/>
          <p:nvPr/>
        </p:nvSpPr>
        <p:spPr>
          <a:xfrm rot="943545">
            <a:off x="9145570" y="5731627"/>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564F597-D297-AA6D-5088-8C7C41BB1D41}"/>
              </a:ext>
            </a:extLst>
          </p:cNvPr>
          <p:cNvSpPr/>
          <p:nvPr/>
        </p:nvSpPr>
        <p:spPr>
          <a:xfrm rot="1357024">
            <a:off x="10514413" y="6009644"/>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7C4BFB6A-C1D8-80BF-2E9D-B213D7E10157}"/>
              </a:ext>
            </a:extLst>
          </p:cNvPr>
          <p:cNvSpPr/>
          <p:nvPr/>
        </p:nvSpPr>
        <p:spPr>
          <a:xfrm rot="1012691">
            <a:off x="6039694" y="5488687"/>
            <a:ext cx="2839534" cy="24678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29FCE06-063F-04AD-24EE-438FF680FE77}"/>
              </a:ext>
            </a:extLst>
          </p:cNvPr>
          <p:cNvSpPr/>
          <p:nvPr/>
        </p:nvSpPr>
        <p:spPr>
          <a:xfrm>
            <a:off x="6530010" y="515108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EB815B6-47B0-6A63-872E-5955787220E4}"/>
              </a:ext>
            </a:extLst>
          </p:cNvPr>
          <p:cNvSpPr/>
          <p:nvPr/>
        </p:nvSpPr>
        <p:spPr>
          <a:xfrm>
            <a:off x="7110744" y="5342610"/>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00E2FA2-6D0A-15F1-E890-4D9E77672704}"/>
              </a:ext>
            </a:extLst>
          </p:cNvPr>
          <p:cNvSpPr/>
          <p:nvPr/>
        </p:nvSpPr>
        <p:spPr>
          <a:xfrm>
            <a:off x="7479197" y="550375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53359E2-B7CF-040D-07C8-B2C9F1F61918}"/>
              </a:ext>
            </a:extLst>
          </p:cNvPr>
          <p:cNvSpPr/>
          <p:nvPr/>
        </p:nvSpPr>
        <p:spPr>
          <a:xfrm rot="20602016">
            <a:off x="8666076" y="5627225"/>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A8F240AF-7A73-9AA2-544D-E3325156F37C}"/>
              </a:ext>
            </a:extLst>
          </p:cNvPr>
          <p:cNvSpPr/>
          <p:nvPr/>
        </p:nvSpPr>
        <p:spPr>
          <a:xfrm>
            <a:off x="0" y="5079335"/>
            <a:ext cx="6123446"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5B65821A-E896-D278-78C5-5819D82DC51F}"/>
              </a:ext>
            </a:extLst>
          </p:cNvPr>
          <p:cNvSpPr/>
          <p:nvPr/>
        </p:nvSpPr>
        <p:spPr>
          <a:xfrm rot="20488670">
            <a:off x="3261962" y="5509377"/>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E69EEB2-8B12-24B5-426B-A62A055008B0}"/>
              </a:ext>
            </a:extLst>
          </p:cNvPr>
          <p:cNvSpPr/>
          <p:nvPr/>
        </p:nvSpPr>
        <p:spPr>
          <a:xfrm rot="20750110">
            <a:off x="1351644" y="5805549"/>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DB2B34F-1BEC-FAF2-36BB-ED94E4694C68}"/>
              </a:ext>
            </a:extLst>
          </p:cNvPr>
          <p:cNvSpPr/>
          <p:nvPr/>
        </p:nvSpPr>
        <p:spPr>
          <a:xfrm rot="20165016">
            <a:off x="-203422" y="6000310"/>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9CE1F601-A4C6-5AA0-5050-2EFE5ED2925E}"/>
              </a:ext>
            </a:extLst>
          </p:cNvPr>
          <p:cNvSpPr/>
          <p:nvPr/>
        </p:nvSpPr>
        <p:spPr>
          <a:xfrm rot="1227048">
            <a:off x="852508" y="5832715"/>
            <a:ext cx="708534" cy="51873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F42D98A1-F98C-6E2E-45A5-55A507D6D0CC}"/>
              </a:ext>
            </a:extLst>
          </p:cNvPr>
          <p:cNvSpPr/>
          <p:nvPr/>
        </p:nvSpPr>
        <p:spPr>
          <a:xfrm rot="1227048">
            <a:off x="2784220" y="5456718"/>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6E6B534-395C-18BD-1331-11A45BA2DC44}"/>
              </a:ext>
            </a:extLst>
          </p:cNvPr>
          <p:cNvSpPr/>
          <p:nvPr/>
        </p:nvSpPr>
        <p:spPr>
          <a:xfrm rot="1227048">
            <a:off x="3055122" y="5240754"/>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02CAA209-559E-5BAC-362F-BFB819388E8E}"/>
              </a:ext>
            </a:extLst>
          </p:cNvPr>
          <p:cNvSpPr/>
          <p:nvPr/>
        </p:nvSpPr>
        <p:spPr>
          <a:xfrm>
            <a:off x="3608114" y="505408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BE13E17-B9B2-B7B3-3DDC-7BBA4F497796}"/>
              </a:ext>
            </a:extLst>
          </p:cNvPr>
          <p:cNvSpPr/>
          <p:nvPr/>
        </p:nvSpPr>
        <p:spPr>
          <a:xfrm>
            <a:off x="2923219" y="516549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5BB6F87-F6AC-503D-6FEF-3E700160F49D}"/>
              </a:ext>
            </a:extLst>
          </p:cNvPr>
          <p:cNvSpPr/>
          <p:nvPr/>
        </p:nvSpPr>
        <p:spPr>
          <a:xfrm rot="5400000">
            <a:off x="-471016" y="5542883"/>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BF1318F-CEAB-1C20-E833-4D86663BD061}"/>
              </a:ext>
            </a:extLst>
          </p:cNvPr>
          <p:cNvSpPr/>
          <p:nvPr/>
        </p:nvSpPr>
        <p:spPr>
          <a:xfrm rot="5400000">
            <a:off x="21597" y="524747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D3A40BE2-AB7E-FE35-5B92-9D649148C562}"/>
              </a:ext>
            </a:extLst>
          </p:cNvPr>
          <p:cNvSpPr/>
          <p:nvPr/>
        </p:nvSpPr>
        <p:spPr>
          <a:xfrm>
            <a:off x="571805" y="5211271"/>
            <a:ext cx="2395348" cy="79406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443BE7C-FB9A-801D-C94D-42FA0021318A}"/>
              </a:ext>
            </a:extLst>
          </p:cNvPr>
          <p:cNvSpPr/>
          <p:nvPr/>
        </p:nvSpPr>
        <p:spPr>
          <a:xfrm>
            <a:off x="724205" y="5440459"/>
            <a:ext cx="1281210" cy="717272"/>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lass jar with a candle inside&#10;&#10;Description automatically generated">
            <a:extLst>
              <a:ext uri="{FF2B5EF4-FFF2-40B4-BE49-F238E27FC236}">
                <a16:creationId xmlns:a16="http://schemas.microsoft.com/office/drawing/2014/main" id="{EFF877DC-1D02-0D63-3419-D74D33417986}"/>
              </a:ext>
            </a:extLst>
          </p:cNvPr>
          <p:cNvPicPr>
            <a:picLocks noChangeAspect="1"/>
          </p:cNvPicPr>
          <p:nvPr/>
        </p:nvPicPr>
        <p:blipFill>
          <a:blip r:embed="rId3">
            <a:extLst>
              <a:ext uri="{28A0092B-C50C-407E-A947-70E740481C1C}">
                <a14:useLocalDpi xmlns:a14="http://schemas.microsoft.com/office/drawing/2010/main" val="0"/>
              </a:ext>
            </a:extLst>
          </a:blip>
          <a:srcRect l="20717" t="13764" r="20083" b="12611"/>
          <a:stretch/>
        </p:blipFill>
        <p:spPr>
          <a:xfrm>
            <a:off x="4072364" y="355862"/>
            <a:ext cx="4049812" cy="4965860"/>
          </a:xfrm>
          <a:prstGeom prst="rect">
            <a:avLst/>
          </a:prstGeom>
        </p:spPr>
      </p:pic>
      <p:sp>
        <p:nvSpPr>
          <p:cNvPr id="78" name="Rectangle 77">
            <a:extLst>
              <a:ext uri="{FF2B5EF4-FFF2-40B4-BE49-F238E27FC236}">
                <a16:creationId xmlns:a16="http://schemas.microsoft.com/office/drawing/2014/main" id="{57CE35F6-38A6-4E1B-7186-BF8B98CA137B}"/>
              </a:ext>
            </a:extLst>
          </p:cNvPr>
          <p:cNvSpPr/>
          <p:nvPr/>
        </p:nvSpPr>
        <p:spPr>
          <a:xfrm>
            <a:off x="3717066" y="480943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64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92ECA-B52E-CD0D-E10E-00DC80DC55E2}"/>
              </a:ext>
            </a:extLst>
          </p:cNvPr>
          <p:cNvSpPr>
            <a:spLocks noGrp="1"/>
          </p:cNvSpPr>
          <p:nvPr>
            <p:ph type="title"/>
          </p:nvPr>
        </p:nvSpPr>
        <p:spPr/>
        <p:txBody>
          <a:bodyPr/>
          <a:lstStyle/>
          <a:p>
            <a:r>
              <a:rPr lang="en-US"/>
              <a:t>Prayer</a:t>
            </a:r>
          </a:p>
        </p:txBody>
      </p:sp>
      <p:sp>
        <p:nvSpPr>
          <p:cNvPr id="3" name="Content Placeholder 2">
            <a:extLst>
              <a:ext uri="{FF2B5EF4-FFF2-40B4-BE49-F238E27FC236}">
                <a16:creationId xmlns:a16="http://schemas.microsoft.com/office/drawing/2014/main" id="{B560F1CB-D57C-EFBA-5967-4BD97B1C1500}"/>
              </a:ext>
            </a:extLst>
          </p:cNvPr>
          <p:cNvSpPr>
            <a:spLocks noGrp="1"/>
          </p:cNvSpPr>
          <p:nvPr>
            <p:ph idx="1"/>
          </p:nvPr>
        </p:nvSpPr>
        <p:spPr>
          <a:xfrm>
            <a:off x="838200" y="1683035"/>
            <a:ext cx="10515600" cy="4351338"/>
          </a:xfrm>
        </p:spPr>
        <p:txBody>
          <a:bodyPr vert="horz" lIns="91440" tIns="45720" rIns="91440" bIns="45720" rtlCol="0" anchor="t">
            <a:normAutofit/>
          </a:bodyPr>
          <a:lstStyle/>
          <a:p>
            <a:pPr marL="0" indent="0">
              <a:buNone/>
            </a:pPr>
            <a:r>
              <a:rPr lang="en-US"/>
              <a:t>God of faithfulness,</a:t>
            </a:r>
            <a:endParaRPr lang="en-US">
              <a:ea typeface="Roboto"/>
              <a:cs typeface="Roboto"/>
            </a:endParaRPr>
          </a:p>
          <a:p>
            <a:pPr marL="0" indent="0">
              <a:buNone/>
            </a:pPr>
            <a:r>
              <a:rPr lang="en-US"/>
              <a:t>Thank you for the time you have provided us to learn and grow together.</a:t>
            </a:r>
            <a:endParaRPr lang="en-US">
              <a:ea typeface="Roboto"/>
              <a:cs typeface="Roboto"/>
            </a:endParaRPr>
          </a:p>
          <a:p>
            <a:pPr marL="0" indent="0">
              <a:buNone/>
            </a:pPr>
            <a:r>
              <a:rPr lang="en-US"/>
              <a:t>Thank you for already guiding us into stewardship, committing to sharing our time and energy in this service. Bless us as we seek to learn how we can do so even further. </a:t>
            </a:r>
            <a:endParaRPr lang="en-US">
              <a:ea typeface="Roboto"/>
              <a:cs typeface="Roboto"/>
            </a:endParaRPr>
          </a:p>
          <a:p>
            <a:pPr marL="0" indent="0">
              <a:buNone/>
            </a:pPr>
            <a:r>
              <a:rPr lang="en-US"/>
              <a:t>Be a light in us. Use our hands for good and to be a blessing to others.</a:t>
            </a:r>
            <a:endParaRPr lang="en-US">
              <a:ea typeface="Roboto"/>
              <a:cs typeface="Roboto"/>
            </a:endParaRPr>
          </a:p>
          <a:p>
            <a:pPr marL="0" indent="0">
              <a:buNone/>
            </a:pPr>
            <a:r>
              <a:rPr lang="en-US"/>
              <a:t>Amen.</a:t>
            </a:r>
            <a:endParaRPr lang="en-US">
              <a:ea typeface="Roboto"/>
              <a:cs typeface="Roboto"/>
            </a:endParaRPr>
          </a:p>
        </p:txBody>
      </p:sp>
    </p:spTree>
    <p:extLst>
      <p:ext uri="{BB962C8B-B14F-4D97-AF65-F5344CB8AC3E}">
        <p14:creationId xmlns:p14="http://schemas.microsoft.com/office/powerpoint/2010/main" val="120368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12F4-8B8E-7CA7-B129-49D165D2F15D}"/>
              </a:ext>
            </a:extLst>
          </p:cNvPr>
          <p:cNvSpPr>
            <a:spLocks noGrp="1"/>
          </p:cNvSpPr>
          <p:nvPr>
            <p:ph type="ctrTitle"/>
          </p:nvPr>
        </p:nvSpPr>
        <p:spPr>
          <a:xfrm>
            <a:off x="1524000" y="1395533"/>
            <a:ext cx="9144000" cy="2387600"/>
          </a:xfrm>
        </p:spPr>
        <p:txBody>
          <a:bodyPr/>
          <a:lstStyle/>
          <a:p>
            <a:r>
              <a:rPr lang="en-US" sz="7200" dirty="0">
                <a:ea typeface="Roboto Black"/>
                <a:cs typeface="Roboto Black"/>
              </a:rPr>
              <a:t>"Why Brother Gentry Whistled"</a:t>
            </a:r>
            <a:endParaRPr lang="en-US" sz="7200">
              <a:ea typeface="Roboto Black"/>
              <a:cs typeface="Roboto Black"/>
            </a:endParaRPr>
          </a:p>
        </p:txBody>
      </p:sp>
      <p:sp>
        <p:nvSpPr>
          <p:cNvPr id="3" name="Subtitle 2">
            <a:extLst>
              <a:ext uri="{FF2B5EF4-FFF2-40B4-BE49-F238E27FC236}">
                <a16:creationId xmlns:a16="http://schemas.microsoft.com/office/drawing/2014/main" id="{56CBDC2F-C48B-FCB9-A273-827506F91E70}"/>
              </a:ext>
            </a:extLst>
          </p:cNvPr>
          <p:cNvSpPr>
            <a:spLocks noGrp="1"/>
          </p:cNvSpPr>
          <p:nvPr>
            <p:ph type="subTitle" idx="1"/>
          </p:nvPr>
        </p:nvSpPr>
        <p:spPr>
          <a:xfrm>
            <a:off x="1524000" y="3918340"/>
            <a:ext cx="9144000" cy="1655762"/>
          </a:xfrm>
        </p:spPr>
        <p:txBody>
          <a:bodyPr vert="horz" lIns="91440" tIns="45720" rIns="91440" bIns="45720" rtlCol="0" anchor="t">
            <a:normAutofit/>
          </a:bodyPr>
          <a:lstStyle/>
          <a:p>
            <a:r>
              <a:rPr lang="en-US" sz="3200" dirty="0">
                <a:latin typeface="Roboto Medium"/>
                <a:ea typeface="Roboto Medium"/>
                <a:cs typeface="Roboto Medium"/>
              </a:rPr>
              <a:t>A Story by Tex Evans</a:t>
            </a:r>
            <a:endParaRPr lang="en-US" sz="3200" dirty="0"/>
          </a:p>
        </p:txBody>
      </p:sp>
    </p:spTree>
    <p:extLst>
      <p:ext uri="{BB962C8B-B14F-4D97-AF65-F5344CB8AC3E}">
        <p14:creationId xmlns:p14="http://schemas.microsoft.com/office/powerpoint/2010/main" val="226251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2479A-656B-F5D6-7ADA-81D45E0025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70476E-D110-8E4B-6729-7A7C068436D5}"/>
              </a:ext>
            </a:extLst>
          </p:cNvPr>
          <p:cNvSpPr>
            <a:spLocks noGrp="1"/>
          </p:cNvSpPr>
          <p:nvPr>
            <p:ph type="ctrTitle"/>
          </p:nvPr>
        </p:nvSpPr>
        <p:spPr>
          <a:xfrm>
            <a:off x="1524000" y="1395533"/>
            <a:ext cx="9144000" cy="2387600"/>
          </a:xfrm>
        </p:spPr>
        <p:txBody>
          <a:bodyPr>
            <a:normAutofit/>
          </a:bodyPr>
          <a:lstStyle/>
          <a:p>
            <a:r>
              <a:rPr lang="en-US" sz="7200" dirty="0">
                <a:ea typeface="Roboto Black"/>
                <a:cs typeface="Roboto Black"/>
              </a:rPr>
              <a:t>Getting Outside Your Comfort Zone</a:t>
            </a:r>
          </a:p>
        </p:txBody>
      </p:sp>
      <p:sp>
        <p:nvSpPr>
          <p:cNvPr id="3" name="Subtitle 2">
            <a:extLst>
              <a:ext uri="{FF2B5EF4-FFF2-40B4-BE49-F238E27FC236}">
                <a16:creationId xmlns:a16="http://schemas.microsoft.com/office/drawing/2014/main" id="{E7754F0B-3AEE-C175-53EC-9B0FF800C6B7}"/>
              </a:ext>
            </a:extLst>
          </p:cNvPr>
          <p:cNvSpPr>
            <a:spLocks noGrp="1"/>
          </p:cNvSpPr>
          <p:nvPr>
            <p:ph type="subTitle" idx="1"/>
          </p:nvPr>
        </p:nvSpPr>
        <p:spPr>
          <a:xfrm>
            <a:off x="1524000" y="3918340"/>
            <a:ext cx="9144000" cy="1655762"/>
          </a:xfrm>
        </p:spPr>
        <p:txBody>
          <a:bodyPr vert="horz" lIns="91440" tIns="45720" rIns="91440" bIns="45720" rtlCol="0" anchor="t">
            <a:normAutofit/>
          </a:bodyPr>
          <a:lstStyle/>
          <a:p>
            <a:r>
              <a:rPr lang="en-US" sz="3200" dirty="0">
                <a:latin typeface="Roboto Medium"/>
                <a:ea typeface="Roboto Medium"/>
                <a:cs typeface="Roboto Medium"/>
              </a:rPr>
              <a:t>Discussion</a:t>
            </a:r>
            <a:endParaRPr lang="en-US" sz="3200" dirty="0"/>
          </a:p>
        </p:txBody>
      </p:sp>
    </p:spTree>
    <p:extLst>
      <p:ext uri="{BB962C8B-B14F-4D97-AF65-F5344CB8AC3E}">
        <p14:creationId xmlns:p14="http://schemas.microsoft.com/office/powerpoint/2010/main" val="206059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07F4F-C59D-9A62-A7C7-F6521A10EF37}"/>
              </a:ext>
            </a:extLst>
          </p:cNvPr>
          <p:cNvSpPr>
            <a:spLocks noGrp="1"/>
          </p:cNvSpPr>
          <p:nvPr>
            <p:ph type="title"/>
          </p:nvPr>
        </p:nvSpPr>
        <p:spPr>
          <a:xfrm>
            <a:off x="845961" y="2361309"/>
            <a:ext cx="10515600" cy="1225997"/>
          </a:xfrm>
        </p:spPr>
        <p:txBody>
          <a:bodyPr>
            <a:normAutofit/>
          </a:bodyPr>
          <a:lstStyle/>
          <a:p>
            <a:r>
              <a:rPr lang="en-US" sz="7200" dirty="0">
                <a:ea typeface="Roboto Black"/>
                <a:cs typeface="Roboto Black"/>
              </a:rPr>
              <a:t>Be the Light</a:t>
            </a:r>
            <a:endParaRPr lang="en-US" sz="7200" dirty="0"/>
          </a:p>
        </p:txBody>
      </p:sp>
    </p:spTree>
    <p:extLst>
      <p:ext uri="{BB962C8B-B14F-4D97-AF65-F5344CB8AC3E}">
        <p14:creationId xmlns:p14="http://schemas.microsoft.com/office/powerpoint/2010/main" val="4020640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644F-A169-ED47-10A0-54004000C912}"/>
              </a:ext>
            </a:extLst>
          </p:cNvPr>
          <p:cNvSpPr>
            <a:spLocks noGrp="1"/>
          </p:cNvSpPr>
          <p:nvPr>
            <p:ph type="ctrTitle"/>
          </p:nvPr>
        </p:nvSpPr>
        <p:spPr>
          <a:xfrm>
            <a:off x="1524000" y="1713916"/>
            <a:ext cx="9144000" cy="2387600"/>
          </a:xfrm>
        </p:spPr>
        <p:txBody>
          <a:bodyPr>
            <a:normAutofit/>
          </a:bodyPr>
          <a:lstStyle/>
          <a:p>
            <a:r>
              <a:rPr lang="en-US" sz="7200" dirty="0">
                <a:ea typeface="Roboto Black"/>
                <a:cs typeface="Roboto Black"/>
              </a:rPr>
              <a:t>Things to Know!</a:t>
            </a:r>
          </a:p>
        </p:txBody>
      </p:sp>
    </p:spTree>
    <p:extLst>
      <p:ext uri="{BB962C8B-B14F-4D97-AF65-F5344CB8AC3E}">
        <p14:creationId xmlns:p14="http://schemas.microsoft.com/office/powerpoint/2010/main" val="358864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E155-C2D1-AE1B-FBB6-2DA712B87B28}"/>
              </a:ext>
            </a:extLst>
          </p:cNvPr>
          <p:cNvSpPr>
            <a:spLocks noGrp="1"/>
          </p:cNvSpPr>
          <p:nvPr>
            <p:ph type="title"/>
          </p:nvPr>
        </p:nvSpPr>
        <p:spPr/>
        <p:txBody>
          <a:bodyPr/>
          <a:lstStyle/>
          <a:p>
            <a:r>
              <a:rPr lang="en-US"/>
              <a:t>Closing Blessing</a:t>
            </a:r>
          </a:p>
        </p:txBody>
      </p:sp>
      <p:sp>
        <p:nvSpPr>
          <p:cNvPr id="3" name="Content Placeholder 2">
            <a:extLst>
              <a:ext uri="{FF2B5EF4-FFF2-40B4-BE49-F238E27FC236}">
                <a16:creationId xmlns:a16="http://schemas.microsoft.com/office/drawing/2014/main" id="{E139DCE5-ECC2-3FB4-AF32-843CB846E034}"/>
              </a:ext>
            </a:extLst>
          </p:cNvPr>
          <p:cNvSpPr>
            <a:spLocks noGrp="1"/>
          </p:cNvSpPr>
          <p:nvPr>
            <p:ph idx="1"/>
          </p:nvPr>
        </p:nvSpPr>
        <p:spPr>
          <a:xfrm>
            <a:off x="838200" y="1613710"/>
            <a:ext cx="10515600" cy="4351338"/>
          </a:xfrm>
        </p:spPr>
        <p:txBody>
          <a:bodyPr/>
          <a:lstStyle/>
          <a:p>
            <a:pPr marL="0" indent="0">
              <a:buNone/>
            </a:pPr>
            <a:r>
              <a:rPr lang="en-US" sz="2800" b="0" i="0" u="none" strike="noStrike">
                <a:solidFill>
                  <a:srgbClr val="000000"/>
                </a:solidFill>
                <a:effectLst/>
              </a:rPr>
              <a:t>May God bless you with discomfort at easy answers, half-truths, and superficial relationships so that you may live deep within your heart. </a:t>
            </a:r>
          </a:p>
          <a:p>
            <a:pPr marL="0" indent="0">
              <a:buNone/>
            </a:pPr>
            <a:r>
              <a:rPr lang="en-US" sz="2800" b="0" i="0" u="none" strike="noStrike">
                <a:solidFill>
                  <a:srgbClr val="000000"/>
                </a:solidFill>
                <a:effectLst/>
              </a:rPr>
              <a:t>May God bless you with anger at injustice, oppression, and exploitation of people, so that you may wish for justice, freedom and peace. </a:t>
            </a:r>
          </a:p>
          <a:p>
            <a:pPr marL="0" indent="0">
              <a:buNone/>
            </a:pPr>
            <a:r>
              <a:rPr lang="en-US" sz="2800" b="0" i="0" u="none" strike="noStrike">
                <a:solidFill>
                  <a:srgbClr val="000000"/>
                </a:solidFill>
                <a:effectLst/>
              </a:rPr>
              <a:t>May God bless you with enough foolishness to believe that you can make a difference in this world, so that you can do what others claim cannot be done. </a:t>
            </a:r>
          </a:p>
          <a:p>
            <a:pPr marL="0" indent="0">
              <a:buNone/>
            </a:pPr>
            <a:r>
              <a:rPr lang="en-US" sz="2800" b="0" i="0" u="none" strike="noStrike">
                <a:solidFill>
                  <a:srgbClr val="000000"/>
                </a:solidFill>
                <a:effectLst/>
              </a:rPr>
              <a:t>Amen. </a:t>
            </a:r>
            <a:endParaRPr lang="en-US" sz="2800"/>
          </a:p>
          <a:p>
            <a:pPr marL="0" indent="0">
              <a:buNone/>
            </a:pPr>
            <a:endParaRPr lang="en-US"/>
          </a:p>
        </p:txBody>
      </p:sp>
    </p:spTree>
    <p:extLst>
      <p:ext uri="{BB962C8B-B14F-4D97-AF65-F5344CB8AC3E}">
        <p14:creationId xmlns:p14="http://schemas.microsoft.com/office/powerpoint/2010/main" val="423392518"/>
      </p:ext>
    </p:extLst>
  </p:cSld>
  <p:clrMapOvr>
    <a:masterClrMapping/>
  </p:clrMapOvr>
</p:sld>
</file>

<file path=ppt/theme/theme1.xml><?xml version="1.0" encoding="utf-8"?>
<a:theme xmlns:a="http://schemas.openxmlformats.org/drawingml/2006/main" name="Office Theme">
  <a:themeElements>
    <a:clrScheme name="ASP Master">
      <a:dk1>
        <a:srgbClr val="B32017"/>
      </a:dk1>
      <a:lt1>
        <a:srgbClr val="FFFFFF"/>
      </a:lt1>
      <a:dk2>
        <a:srgbClr val="486F8B"/>
      </a:dk2>
      <a:lt2>
        <a:srgbClr val="D1E5ED"/>
      </a:lt2>
      <a:accent1>
        <a:srgbClr val="FAAD54"/>
      </a:accent1>
      <a:accent2>
        <a:srgbClr val="418586"/>
      </a:accent2>
      <a:accent3>
        <a:srgbClr val="7DBD96"/>
      </a:accent3>
      <a:accent4>
        <a:srgbClr val="97C0D7"/>
      </a:accent4>
      <a:accent5>
        <a:srgbClr val="A595AD"/>
      </a:accent5>
      <a:accent6>
        <a:srgbClr val="E6873A"/>
      </a:accent6>
      <a:hlink>
        <a:srgbClr val="0563C1"/>
      </a:hlink>
      <a:folHlink>
        <a:srgbClr val="954F72"/>
      </a:folHlink>
    </a:clrScheme>
    <a:fontScheme name="ASP Theme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115D38E-C55C-48F4-A957-B9821EE2DE45}" vid="{0F1BDBB2-0970-4594-AA67-ABD75AC3AF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7B49C3CFEA2B47AA7CDC082F1CF8DC" ma:contentTypeVersion="22" ma:contentTypeDescription="Create a new document." ma:contentTypeScope="" ma:versionID="d2430773ea4c3a09bfbd777636bdc756">
  <xsd:schema xmlns:xsd="http://www.w3.org/2001/XMLSchema" xmlns:xs="http://www.w3.org/2001/XMLSchema" xmlns:p="http://schemas.microsoft.com/office/2006/metadata/properties" xmlns:ns2="e8f99423-bcbb-41ee-bd8f-8f9332e23dcf" xmlns:ns3="0b579708-a640-4f5a-8552-ba4566787326" xmlns:ns4="6ef63ca6-53a3-430c-9de7-3860ee6e7733" targetNamespace="http://schemas.microsoft.com/office/2006/metadata/properties" ma:root="true" ma:fieldsID="577caa34d43b69708b7f582f3032d36b" ns2:_="" ns3:_="" ns4:_="">
    <xsd:import namespace="e8f99423-bcbb-41ee-bd8f-8f9332e23dcf"/>
    <xsd:import namespace="0b579708-a640-4f5a-8552-ba4566787326"/>
    <xsd:import namespace="6ef63ca6-53a3-430c-9de7-3860ee6e7733"/>
    <xsd:element name="properties">
      <xsd:complexType>
        <xsd:sequence>
          <xsd:element name="documentManagement">
            <xsd:complexType>
              <xsd:all>
                <xsd:element ref="ns2:SharedWithUsers" minOccurs="0"/>
                <xsd:element ref="ns2:SharingHintHash" minOccurs="0"/>
                <xsd:element ref="ns3:_x0061_rn3"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Location" minOccurs="0"/>
                <xsd:element ref="ns3:MediaServiceGenerationTime" minOccurs="0"/>
                <xsd:element ref="ns3:MediaServiceEventHashCode" minOccurs="0"/>
                <xsd:element ref="ns3:MediaLengthInSeconds" minOccurs="0"/>
                <xsd:element ref="ns3:MediaServiceSearchPropertie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f99423-bcbb-41ee-bd8f-8f9332e23dc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579708-a640-4f5a-8552-ba4566787326" elementFormDefault="qualified">
    <xsd:import namespace="http://schemas.microsoft.com/office/2006/documentManagement/types"/>
    <xsd:import namespace="http://schemas.microsoft.com/office/infopath/2007/PartnerControls"/>
    <xsd:element name="_x0061_rn3" ma:index="10" nillable="true" ma:displayName="Text" ma:internalName="_x0061_rn3">
      <xsd:simpleType>
        <xsd:restriction base="dms:Text"/>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7b1720c-040c-4cc2-840d-9e9221cb0d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f63ca6-53a3-430c-9de7-3860ee6e773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f52c0438-e3b7-41b6-8b8f-3e4816355092}" ma:internalName="TaxCatchAll" ma:showField="CatchAllData" ma:web="6ef63ca6-53a3-430c-9de7-3860ee6e77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ef63ca6-53a3-430c-9de7-3860ee6e7733" xsi:nil="true"/>
    <lcf76f155ced4ddcb4097134ff3c332f xmlns="0b579708-a640-4f5a-8552-ba4566787326">
      <Terms xmlns="http://schemas.microsoft.com/office/infopath/2007/PartnerControls"/>
    </lcf76f155ced4ddcb4097134ff3c332f>
    <_x0061_rn3 xmlns="0b579708-a640-4f5a-8552-ba4566787326" xsi:nil="true"/>
  </documentManagement>
</p:properties>
</file>

<file path=customXml/itemProps1.xml><?xml version="1.0" encoding="utf-8"?>
<ds:datastoreItem xmlns:ds="http://schemas.openxmlformats.org/officeDocument/2006/customXml" ds:itemID="{63AD1951-737A-4153-A726-47F636259259}">
  <ds:schemaRefs>
    <ds:schemaRef ds:uri="0b579708-a640-4f5a-8552-ba4566787326"/>
    <ds:schemaRef ds:uri="6ef63ca6-53a3-430c-9de7-3860ee6e7733"/>
    <ds:schemaRef ds:uri="e8f99423-bcbb-41ee-bd8f-8f9332e23d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F7AF3CB-5741-4B05-B889-03F8E63B9CFC}">
  <ds:schemaRefs>
    <ds:schemaRef ds:uri="http://schemas.microsoft.com/sharepoint/v3/contenttype/forms"/>
  </ds:schemaRefs>
</ds:datastoreItem>
</file>

<file path=customXml/itemProps3.xml><?xml version="1.0" encoding="utf-8"?>
<ds:datastoreItem xmlns:ds="http://schemas.openxmlformats.org/officeDocument/2006/customXml" ds:itemID="{EFC2CE8D-9715-43C1-AD06-BE2E6840622F}">
  <ds:schemaRefs>
    <ds:schemaRef ds:uri="0b579708-a640-4f5a-8552-ba4566787326"/>
    <ds:schemaRef ds:uri="12e3e12a-8249-4934-946a-cd774638a16b"/>
    <ds:schemaRef ds:uri="6ef63ca6-53a3-430c-9de7-3860ee6e7733"/>
    <ds:schemaRef ds:uri="8858aa7c-5101-49aa-bb79-d33e236d610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ASP Master plain background (.potx format)</Template>
  <Application>Microsoft Office PowerPoint</Application>
  <PresentationFormat>Widescreen</PresentationFormat>
  <Slides>7</Slides>
  <Notes>1</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Prayer</vt:lpstr>
      <vt:lpstr>"Why Brother Gentry Whistled"</vt:lpstr>
      <vt:lpstr>Getting Outside Your Comfort Zone</vt:lpstr>
      <vt:lpstr>Be the Light</vt:lpstr>
      <vt:lpstr>Things to Know!</vt:lpstr>
      <vt:lpstr>Closing Blessing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Sheryl Hartley</dc:creator>
  <cp:revision>18</cp:revision>
  <dcterms:created xsi:type="dcterms:W3CDTF">2024-07-23T12:27:37Z</dcterms:created>
  <dcterms:modified xsi:type="dcterms:W3CDTF">2025-03-23T17:11:56Z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0x010100777B49C3CFEA2B47AA7CDC082F1CF8DC</vt:lpwstr>
  </property>
  <property fmtid="{D5CDD505-2E9C-101B-9397-08002B2CF9AE}" pid="3" name="MediaServiceImageTags">
    <vt:lpwstr/>
  </property>
  <property fmtid="{D5CDD505-2E9C-101B-9397-08002B2CF9AE}" pid="4" name="Order">
    <vt:r8>5700</vt:r8>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_ExtendedDescription">
    <vt:lpwstr/>
  </property>
</Properties>
</file>